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0.45176470588235301</c:v>
                </c:pt>
                <c:pt idx="1">
                  <c:v>0.54117647058823526</c:v>
                </c:pt>
                <c:pt idx="2">
                  <c:v>0</c:v>
                </c:pt>
                <c:pt idx="3">
                  <c:v>7.058823529411765E-3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0.84793814432989689</c:v>
                </c:pt>
                <c:pt idx="1">
                  <c:v>0.15206185567010311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4.4705882352941179E-2</c:v>
                </c:pt>
                <c:pt idx="1">
                  <c:v>7.7647058823529416E-2</c:v>
                </c:pt>
                <c:pt idx="2">
                  <c:v>0.23294117647058821</c:v>
                </c:pt>
                <c:pt idx="3">
                  <c:v>0.64470588235294113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0.93882352941176483</c:v>
                </c:pt>
                <c:pt idx="1">
                  <c:v>1.1764705882352939E-2</c:v>
                </c:pt>
                <c:pt idx="2">
                  <c:v>1.1764705882352939E-2</c:v>
                </c:pt>
                <c:pt idx="3">
                  <c:v>9.4117647058823521E-3</c:v>
                </c:pt>
                <c:pt idx="4">
                  <c:v>0</c:v>
                </c:pt>
                <c:pt idx="5">
                  <c:v>2.823529411764706E-2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0.28503562945368172</c:v>
                </c:pt>
                <c:pt idx="1">
                  <c:v>0</c:v>
                </c:pt>
                <c:pt idx="2">
                  <c:v>0.6769596199524941</c:v>
                </c:pt>
                <c:pt idx="3">
                  <c:v>0</c:v>
                </c:pt>
                <c:pt idx="4">
                  <c:v>0</c:v>
                </c:pt>
                <c:pt idx="5">
                  <c:v>4.7505938242280287E-3</c:v>
                </c:pt>
                <c:pt idx="6">
                  <c:v>2.3752969121140139E-3</c:v>
                </c:pt>
                <c:pt idx="7">
                  <c:v>1.425178147268409E-2</c:v>
                </c:pt>
                <c:pt idx="8">
                  <c:v>1.66270783847981E-2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50</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6.7542983551907474</c:v>
                </c:pt>
                <c:pt idx="1">
                  <c:v>6.0833375851906624</c:v>
                </c:pt>
                <c:pt idx="2">
                  <c:v>6.8958267637430373</c:v>
                </c:pt>
                <c:pt idx="3" formatCode="General">
                  <c:v>7.5179283951309426</c:v>
                </c:pt>
                <c:pt idx="4">
                  <c:v>4.171504033337035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7.6374498808406006</c:v>
                </c:pt>
                <c:pt idx="1">
                  <c:v>6.9467437999047208</c:v>
                </c:pt>
                <c:pt idx="2">
                  <c:v>7.3393608906108776</c:v>
                </c:pt>
                <c:pt idx="3" formatCode="General">
                  <c:v>7.8721651381573796</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8.7929639682711169</c:v>
                </c:pt>
                <c:pt idx="1">
                  <c:v>6.7837749892303876</c:v>
                </c:pt>
                <c:pt idx="2">
                  <c:v>8.1269729801200317</c:v>
                </c:pt>
                <c:pt idx="3">
                  <c:v>8.1849324308674571</c:v>
                </c:pt>
                <c:pt idx="4">
                  <c:v>6.8695497285826264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8.2784530605964743</c:v>
                </c:pt>
                <c:pt idx="1">
                  <c:v>6.3007860953062638</c:v>
                </c:pt>
                <c:pt idx="2">
                  <c:v>7.8074284812697616</c:v>
                </c:pt>
                <c:pt idx="3">
                  <c:v>7.8723268219443092</c:v>
                </c:pt>
                <c:pt idx="4">
                  <c:v>6.5806743221252262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6.5189790536017753</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0.28814872816254322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0.16053267754141753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1.6759382897947273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0.16053267754141753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0.5758141414303859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0.82985819617245227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6.7193012204239144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7.4439197896694509E-2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0.43612913685684518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0.12158954262487853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1.269377507710761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0.12158954262487676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0.43612913685684696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0.38861256425927238</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6.7542983551907474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0.49113000722280287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0.17114241939783792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1.7867024836917977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0.17114241939783792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0.61387019015153577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0.76788761558235308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6.0833375851906624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7.5292507692129602</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0.26346875266733294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0.12172941801127202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1.2708377868230882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0.12172941801127291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0.43663085542753244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1.6372891081816769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3.6559507599440328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8.1432159919653913E-2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0.21925403360262052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6.1126385309936637E-2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0.63815075675940847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6.1126385309936637E-2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0.16056675247595642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9.0242406891067866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0.114099027837681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0.27958479001803926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7.7946149134088927E-2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0.81374669554221057</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7.7946149134088927E-2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0.27958479001804015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0.41662207658483474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8.2049070301552902</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0.24077522337202328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9.8725108465558264E-2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1.0306760715361412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9.8725108465556488E-2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0.35411677198276692</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0.290978704006843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8.230250874678898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0.40103528169882274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0.13546115559005845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1.4141951714139172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0.13546115559005845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0.48588518049936091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1.7315595600378213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6.8695497285826264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0.17533300011868747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0.23420851761719774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6.5295583645614386E-2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0.68167659358914889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6.5295583645614386E-2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0.23420851761719774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0.32173915090706728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9.1906055328101246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8.1515469805177876</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1.8133336311310089E-2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0.19882402712234715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5.5430652248709578E-2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0.57868811481041149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5.5430652248709578E-2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0.19882402712234715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1.9430479119131761E-2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9.4054865073753504</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0.49350587614189578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0.17214025223721308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1.7971197164193331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0.17214025223721308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0.61744931353311472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0.60473203257307695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6.4777582842190462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5.2939505597248804E-2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0.43204377684203266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0.12045057479704635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1.2574868458047943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0.12045057479704546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0.43204377684203266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0.18055964280277159</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8.2545175470837844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0.31118512640547635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9.1885002191403942E-2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0.95926633623061708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9.1885002191403942E-2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0.32958201692937017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0.30438587751717883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8.173993522994218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0.22623412318124192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0.3747877872601455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0.10448803297750864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1.0908401826610161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0.10448803297751041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0.37478778726014461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0.36280280071184556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8.4459790409165336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8.7569098603985847</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2.4541148517688072E-2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0.24082065279681686</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6.7138997497890429E-2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0.70092157166018865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6.7138997497890429E-2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0.24082065279681686</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0.24903712140818435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8.6823411618179058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9.2986616129691058E-2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6.1673191366004687E-2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0.64385933410634166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6.1673191366004687E-2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0.22121537047512163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0.13067067414114319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9.0515829763019937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8.35222013331407E-2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0.23787626532977768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6.6318124285869473E-2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0.69235177223889721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6.6318124285869473E-2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0.23787626532977768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0.17210496568998046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8.5368054430758527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8.6204691563544085</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0.3161798300643488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9.9930957011051369E-2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1.0432649586090816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9.9930957011050481E-2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0.35844202622727472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0.6737781597379513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7.573471041505945</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0.17648751182904476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0.26143534316920913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7.2886219047447298E-2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0.76092174609413377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7.2886219047447298E-2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0.26143534316920913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0.16899855913324835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8.8892253545705984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0.11772024434649531</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0.18989163401174736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5.2940367832745139E-2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0.5526899001844825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5.2940367832745139E-2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0.18989163401174736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0.23644359340990917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9.1702695034700188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0.23895410103743142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7.2963417480030657E-2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0.76172768673537661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7.2963417480030657E-2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0.26171224597715081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0.18145671242750261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8.8489107258710735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8.3752094621187485</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0.31200895399467576</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0.30261358702144925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8.436640556324182E-2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0.88077325826269171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8.4366405563240932E-2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0.30261358702144925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0.6075320958026289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8.1269729801200317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0.17678839573433969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6.0219908806915967E-2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0.62868727117205125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6.0219908806915967E-2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0.21600259596818638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0.31080595680546708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8.8011599555609656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0.23256887168420626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0.28272956414140893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7.882288864770004E-2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0.8228997311953794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7.882288864770004E-2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0.28272956414140893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0.4818282793232278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7.0819319944191239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0.25411929374899422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8.1514102735909866E-2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0.85099562298228459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8.1514102735908978E-2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0.29238267124297046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0.33080042734076187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7.8469462997797814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8.4592938030995768E-2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0.22479091768081627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6.2670027194280387E-2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0.65426615818000045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6.2670027194281275E-2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0.22479091768081538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0.53247606159618321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8.4715565270983806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0.12505090342658498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0.19835503382440578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5.52999004236856E-2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0.57732308437936908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5.52999004236856E-2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0.19835503382440578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0.44648475969922252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8.8096183390299814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2.6077759725353644E-3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0.14121984098238904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3.9371035832083123E-2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0.41102800669879258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3.9371035832083123E-2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0.14121984098238904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5.3896366275560936E-2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9.4882801388229741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7.8916201424201082</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0.37155003222148864</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0.37475985071639162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0.10448024447797888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1.0907588718351917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0.10448024447797977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0.37475985071639073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0.27409474153605373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8.4734009460957029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0.23530335104165712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2.4619547906636852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0.23582264152432941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0.25387916308792313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8.1849324308674571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0.60694331535817803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0.17268051548054153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1.8027599877331211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0.17268051548053975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0.47027220014880555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8.2762504767529297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0.43375538605936992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0.58726707542200529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0.16372566991012238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1.7092726753646383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0.16372566991012327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0.50878930748309514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8.1134336164432259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1.2107536693989909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0.49332396685639601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0.13753503361011976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1.4358461625729548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0.13753503361012065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0.49332396685639601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0.22907279593305496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7.5179283951309426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0.63456456134709516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0.18128142021289406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1.8925522081619359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0.18128142021289406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0.65023773935519991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0.60698906424106802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6.7837749892303876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6.7547330539008952</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9.2193183293613146E-2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0.7106026830287826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0.19811071518902068</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2.0682476508138761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0.19811071518902068</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0.70112466033416432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6.8958267637430373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0.29211860154029345</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0.68323714891788168</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0.19048140887802756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1.9885987795249314</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0.19048140887802756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0.68323714891788168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0.32936072669171601</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6.6136393440587531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7.0517397465410552</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0.17771278178422101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9.03158968036335E-2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0.94288509946086663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9.03158968036335E-2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0.32395379789315548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0.54380921822397355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6.9990488089952363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1.2023339581328942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0.37090980798433826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0.10340688134922704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1.0795531136439012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0.10340688134922793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0.37090980798433826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0.40844493401905702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8.7929639682711169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0.18818984382312642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0.35180116173446052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9.8079533641050709E-2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1.0239363623137612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9.8079533641049821E-2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0.35180116173446052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0.47356502620123919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5.734836508470825</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0.11692581944405323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8.5820196933867443E-2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0.89595063311694734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8.5820196933866555E-2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0.3078281865828334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0.57954608724493539</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6.7729349320993197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0.11492617664434812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0.1177488459794569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1.2292811817407014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0.11774884597945601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0.42235295449168841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0.65931984367070307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4.171504033337035</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3.2561814237893394E-2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0.47198055782059889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0.13158465074549142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1.3737250129447336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0.13158465074549142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0.47198055782059889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0.68829321259148823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6.339831307249213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0.27753573026699385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0.13207770976018729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3.6822277998714625E-2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0.38441933792321237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3.6822277998714625E-2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0.13207770976018729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0.21938937824874927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8.9097901323225717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0.27957265315365554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0.11444207352792457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1.1947589483111285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0.11444207352792368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0.41049190308928729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0.48643742936392798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7.9305253061266292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1.7331918021680233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0.39984038963127233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0.11147251121214641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1.1637571406719349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0.1114725112121473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0.39984038963127055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0.33776854947653234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6.4637494812797849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0.85138501220886553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0.39939098164010733</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0.11134721962422045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1.16244911433854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0.11134721962422134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0.39939098164010822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0.16404379644964351</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8.2226865875110846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0.31050215854065844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0.1303364177398505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1.360693638144423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0.13033641773984961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0.46750327489318444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0.96341752035756123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7.5647364815158484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0.22855074199739889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0.34003971863195925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9.480053123880694E-2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0.98970404424362979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9.4800531238805164E-2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0.34003971863196014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0.94281908645119383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6.7182694113139947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9.1653962817765287</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4.2491709871386618E-2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0.22279928901049573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6.2114776011460648E-2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0.64846941491254384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6.2114776011460648E-2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0.22279928901049573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0.14453126068934807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9.1653962817765287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9.3133485837243821</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0.21952227573431315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0.19189635710882236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5.3499269643845437E-2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0.55852475549123426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5.3499269643845437E-2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0.19189635710882236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0.13702238827857016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9.3133485837243821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8.3926979291642549</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0.21416155160878247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7.3740843927687649E-2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0.76984390812458159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7.3740843927687649E-2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0.26450079438573049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0.3866062134332342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8.3926979291642549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(128)</c:v>
                </c:pt>
                <c:pt idx="1">
                  <c:v>Montagu Elective Surgical Hub (-)</c:v>
                </c:pt>
                <c:pt idx="2">
                  <c:v>Bassetlaw Hospital (42)</c:v>
                </c:pt>
                <c:pt idx="3">
                  <c:v>Doncaster Royal Infirmary (62)</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(128)</c:v>
                </c:pt>
                <c:pt idx="1">
                  <c:v>Montagu Elective Surgical Hub (-)</c:v>
                </c:pt>
                <c:pt idx="2">
                  <c:v>Bassetlaw Hospital (42)</c:v>
                </c:pt>
                <c:pt idx="3">
                  <c:v>Doncaster Royal Infirmary (62)</c:v>
                </c:pt>
                <c:pt idx="4">
                  <c:v>Montagu Hospital (-)</c:v>
                </c:pt>
              </c:strCache>
            </c:strRef>
          </c:cat>
          <c:val>
            <c:numRef>
              <c:f>Sheet1!$E$2:$E$6</c:f>
              <c:numCache>
                <c:formatCode>0.0;;</c:formatCode>
                <c:ptCount val="5"/>
                <c:pt idx="0">
                  <c:v>0</c:v>
                </c:pt>
                <c:pt idx="1">
                  <c:v>0</c:v>
                </c:pt>
                <c:pt idx="2">
                  <c:v>4.8438557591317544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(128)</c:v>
                </c:pt>
                <c:pt idx="1">
                  <c:v>Montagu Elective Surgical Hub (-)</c:v>
                </c:pt>
                <c:pt idx="2">
                  <c:v>Bassetlaw Hospital (42)</c:v>
                </c:pt>
                <c:pt idx="3">
                  <c:v>Doncaster Royal Infirmary (62)</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(128)</c:v>
                </c:pt>
                <c:pt idx="1">
                  <c:v>Montagu Elective Surgical Hub (-)</c:v>
                </c:pt>
                <c:pt idx="2">
                  <c:v>Bassetlaw Hospital (42)</c:v>
                </c:pt>
                <c:pt idx="3">
                  <c:v>Doncaster Royal Infirmary (62)</c:v>
                </c:pt>
                <c:pt idx="4">
                  <c:v>Montagu Hospital (-)</c:v>
                </c:pt>
              </c:strCache>
            </c:strRef>
          </c:cat>
          <c:val>
            <c:numRef>
              <c:f>Sheet1!$G$2:$G$6</c:f>
              <c:numCache>
                <c:formatCode>0.0;;</c:formatCode>
                <c:ptCount val="5"/>
                <c:pt idx="0">
                  <c:v>6.0833375851906624</c:v>
                </c:pt>
                <c:pt idx="1">
                  <c:v>0</c:v>
                </c:pt>
                <c:pt idx="2">
                  <c:v>0</c:v>
                </c:pt>
                <c:pt idx="3">
                  <c:v>6.5743265731286247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(128)</c:v>
                </c:pt>
                <c:pt idx="1">
                  <c:v>Montagu Elective Surgical Hub (-)</c:v>
                </c:pt>
                <c:pt idx="2">
                  <c:v>Bassetlaw Hospital (42)</c:v>
                </c:pt>
                <c:pt idx="3">
                  <c:v>Doncaster Royal Infirmary (62)</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(128)</c:v>
                </c:pt>
                <c:pt idx="1">
                  <c:v>Montagu Elective Surgical Hub (-)</c:v>
                </c:pt>
                <c:pt idx="2">
                  <c:v>Bassetlaw Hospital (42)</c:v>
                </c:pt>
                <c:pt idx="3">
                  <c:v>Doncaster Royal Infirmary (62)</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(128)</c:v>
                </c:pt>
                <c:pt idx="1">
                  <c:v>Montagu Elective Surgical Hub (-)</c:v>
                </c:pt>
                <c:pt idx="2">
                  <c:v>Bassetlaw Hospital (42)</c:v>
                </c:pt>
                <c:pt idx="3">
                  <c:v>Doncaster Royal Infirmary (62)</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3.9166624148093376</c:v>
                </c:pt>
                <c:pt idx="1">
                  <c:v>0</c:v>
                </c:pt>
                <c:pt idx="2">
                  <c:v>5.1561442408682456</c:v>
                </c:pt>
                <c:pt idx="3">
                  <c:v>3.4256734268713753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(134)</c:v>
                </c:pt>
                <c:pt idx="1">
                  <c:v>Montagu Elective Surgical Hub (-)</c:v>
                </c:pt>
                <c:pt idx="2">
                  <c:v>Bassetlaw Hospital (43)</c:v>
                </c:pt>
                <c:pt idx="3">
                  <c:v>Doncaster Royal Infirmary (65)</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(134)</c:v>
                </c:pt>
                <c:pt idx="1">
                  <c:v>Montagu Elective Surgical Hub (-)</c:v>
                </c:pt>
                <c:pt idx="2">
                  <c:v>Bassetlaw Hospital (43)</c:v>
                </c:pt>
                <c:pt idx="3">
                  <c:v>Doncaster Royal Infirmary (65)</c:v>
                </c:pt>
                <c:pt idx="4">
                  <c:v>Montagu Hospital (-)</c:v>
                </c:pt>
              </c:strCache>
            </c:strRef>
          </c:cat>
          <c:val>
            <c:numRef>
              <c:f>Sheet1!$E$2:$E$6</c:f>
              <c:numCache>
                <c:formatCode>0.0;;</c:formatCode>
                <c:ptCount val="5"/>
                <c:pt idx="0">
                  <c:v>6.7542983551907474</c:v>
                </c:pt>
                <c:pt idx="1">
                  <c:v>0</c:v>
                </c:pt>
                <c:pt idx="2">
                  <c:v>6.0292595541401282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(134)</c:v>
                </c:pt>
                <c:pt idx="1">
                  <c:v>Montagu Elective Surgical Hub (-)</c:v>
                </c:pt>
                <c:pt idx="2">
                  <c:v>Bassetlaw Hospital (43)</c:v>
                </c:pt>
                <c:pt idx="3">
                  <c:v>Doncaster Royal Infirmary (65)</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(134)</c:v>
                </c:pt>
                <c:pt idx="1">
                  <c:v>Montagu Elective Surgical Hub (-)</c:v>
                </c:pt>
                <c:pt idx="2">
                  <c:v>Bassetlaw Hospital (43)</c:v>
                </c:pt>
                <c:pt idx="3">
                  <c:v>Doncaster Royal Infirmary (65)</c:v>
                </c:pt>
                <c:pt idx="4">
                  <c:v>Montagu Hospital (-)</c:v>
                </c:pt>
              </c:strCache>
            </c:strRef>
          </c:cat>
          <c:val>
            <c:numRef>
              <c:f>Sheet1!$G$2:$G$6</c:f>
              <c:numCache>
                <c:formatCode>0.0;;</c:formatCode>
                <c:ptCount val="5"/>
                <c:pt idx="0">
                  <c:v>0</c:v>
                </c:pt>
                <c:pt idx="1">
                  <c:v>0</c:v>
                </c:pt>
                <c:pt idx="2">
                  <c:v>0</c:v>
                </c:pt>
                <c:pt idx="3">
                  <c:v>7.409326614911298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(134)</c:v>
                </c:pt>
                <c:pt idx="1">
                  <c:v>Montagu Elective Surgical Hub (-)</c:v>
                </c:pt>
                <c:pt idx="2">
                  <c:v>Bassetlaw Hospital (43)</c:v>
                </c:pt>
                <c:pt idx="3">
                  <c:v>Doncaster Royal Infirmary (65)</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(134)</c:v>
                </c:pt>
                <c:pt idx="1">
                  <c:v>Montagu Elective Surgical Hub (-)</c:v>
                </c:pt>
                <c:pt idx="2">
                  <c:v>Bassetlaw Hospital (43)</c:v>
                </c:pt>
                <c:pt idx="3">
                  <c:v>Doncaster Royal Infirmary (65)</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(134)</c:v>
                </c:pt>
                <c:pt idx="1">
                  <c:v>Montagu Elective Surgical Hub (-)</c:v>
                </c:pt>
                <c:pt idx="2">
                  <c:v>Bassetlaw Hospital (43)</c:v>
                </c:pt>
                <c:pt idx="3">
                  <c:v>Doncaster Royal Infirmary (65)</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3.2457016448092526</c:v>
                </c:pt>
                <c:pt idx="1">
                  <c:v>0</c:v>
                </c:pt>
                <c:pt idx="2">
                  <c:v>3.9707404458598718</c:v>
                </c:pt>
                <c:pt idx="3">
                  <c:v>2.590673385088702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(91)</c:v>
                </c:pt>
                <c:pt idx="3">
                  <c:v>Doncaster Royal Infirmary (286)</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(91)</c:v>
                </c:pt>
                <c:pt idx="3">
                  <c:v>Doncaster Royal Infirmary (286)</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(91)</c:v>
                </c:pt>
                <c:pt idx="3">
                  <c:v>Doncaster Royal Infirmary (286)</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(91)</c:v>
                </c:pt>
                <c:pt idx="3">
                  <c:v>Doncaster Royal Infirmary (286)</c:v>
                </c:pt>
                <c:pt idx="4">
                  <c:v>Montagu Hospital (-)</c:v>
                </c:pt>
              </c:strCache>
            </c:strRef>
          </c:cat>
          <c:val>
            <c:numRef>
              <c:f>Sheet1!$G$2:$G$6</c:f>
              <c:numCache>
                <c:formatCode>0.0;;</c:formatCode>
                <c:ptCount val="5"/>
                <c:pt idx="0">
                  <c:v>6.7193012204239144</c:v>
                </c:pt>
                <c:pt idx="1">
                  <c:v>0</c:v>
                </c:pt>
                <c:pt idx="2">
                  <c:v>6.9701937361356059</c:v>
                </c:pt>
                <c:pt idx="3">
                  <c:v>6.498163519871694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(91)</c:v>
                </c:pt>
                <c:pt idx="3">
                  <c:v>Doncaster Royal Infirmary (286)</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(91)</c:v>
                </c:pt>
                <c:pt idx="3">
                  <c:v>Doncaster Royal Infirmary (286)</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(91)</c:v>
                </c:pt>
                <c:pt idx="3">
                  <c:v>Doncaster Royal Infirmary (286)</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3.2806987795760856</c:v>
                </c:pt>
                <c:pt idx="1">
                  <c:v>0</c:v>
                </c:pt>
                <c:pt idx="2">
                  <c:v>3.0298062638643941</c:v>
                </c:pt>
                <c:pt idx="3">
                  <c:v>3.501836480128306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Sheet1!$G$2:$G$6</c:f>
              <c:numCache>
                <c:formatCode>0.0;;</c:formatCode>
                <c:ptCount val="5"/>
                <c:pt idx="0">
                  <c:v>8.230250874678898</c:v>
                </c:pt>
                <c:pt idx="1">
                  <c:v>0</c:v>
                </c:pt>
                <c:pt idx="2">
                  <c:v>8.5714130257922836</c:v>
                </c:pt>
                <c:pt idx="3">
                  <c:v>8.2118085290054577</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1.769749125321102</c:v>
                </c:pt>
                <c:pt idx="1">
                  <c:v>0</c:v>
                </c:pt>
                <c:pt idx="2">
                  <c:v>1.4285869742077164</c:v>
                </c:pt>
                <c:pt idx="3">
                  <c:v>1.7881914709945423</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Sheet1!$G$2:$G$6</c:f>
              <c:numCache>
                <c:formatCode>0.0;;</c:formatCode>
                <c:ptCount val="5"/>
                <c:pt idx="0">
                  <c:v>6.8695497285826264</c:v>
                </c:pt>
                <c:pt idx="1">
                  <c:v>0</c:v>
                </c:pt>
                <c:pt idx="2">
                  <c:v>7.2121119161447664</c:v>
                </c:pt>
                <c:pt idx="3">
                  <c:v>6.5863394888577522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3.1304502714173736</c:v>
                </c:pt>
                <c:pt idx="1">
                  <c:v>0</c:v>
                </c:pt>
                <c:pt idx="2">
                  <c:v>2.7878880838552336</c:v>
                </c:pt>
                <c:pt idx="3">
                  <c:v>3.4136605111422478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Sheet1!$F$2:$F$6</c:f>
              <c:numCache>
                <c:formatCode>0.0;;</c:formatCode>
                <c:ptCount val="5"/>
                <c:pt idx="0">
                  <c:v>0</c:v>
                </c:pt>
                <c:pt idx="1">
                  <c:v>0</c:v>
                </c:pt>
                <c:pt idx="2">
                  <c:v>0</c:v>
                </c:pt>
                <c:pt idx="3">
                  <c:v>7.8658184394228776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Sheet1!$G$2:$G$6</c:f>
              <c:numCache>
                <c:formatCode>0.0;;</c:formatCode>
                <c:ptCount val="5"/>
                <c:pt idx="0">
                  <c:v>8.2049070301552902</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Sheet1!$H$2:$H$6</c:f>
              <c:numCache>
                <c:formatCode>0.0;;</c:formatCode>
                <c:ptCount val="5"/>
                <c:pt idx="0">
                  <c:v>0</c:v>
                </c:pt>
                <c:pt idx="1">
                  <c:v>0</c:v>
                </c:pt>
                <c:pt idx="2">
                  <c:v>9.0956294998139704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1.7950929698447098</c:v>
                </c:pt>
                <c:pt idx="1">
                  <c:v>0</c:v>
                </c:pt>
                <c:pt idx="2">
                  <c:v>0.9043705001860296</c:v>
                </c:pt>
                <c:pt idx="3">
                  <c:v>2.1341815605771224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Sheet1!$G$2:$G$6</c:f>
              <c:numCache>
                <c:formatCode>0.0;;</c:formatCode>
                <c:ptCount val="5"/>
                <c:pt idx="0">
                  <c:v>9.0242406891067866</c:v>
                </c:pt>
                <c:pt idx="1">
                  <c:v>0</c:v>
                </c:pt>
                <c:pt idx="2">
                  <c:v>9.1415046725000799</c:v>
                </c:pt>
                <c:pt idx="3">
                  <c:v>8.9956224770097037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0.97575931089321344</c:v>
                </c:pt>
                <c:pt idx="1">
                  <c:v>0</c:v>
                </c:pt>
                <c:pt idx="2">
                  <c:v>0.85849532749992008</c:v>
                </c:pt>
                <c:pt idx="3">
                  <c:v>1.0043775229902963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Sheet1!$G$2:$G$6</c:f>
              <c:numCache>
                <c:formatCode>0.0;;</c:formatCode>
                <c:ptCount val="5"/>
                <c:pt idx="0">
                  <c:v>3.6559507599440328</c:v>
                </c:pt>
                <c:pt idx="1">
                  <c:v>0</c:v>
                </c:pt>
                <c:pt idx="2">
                  <c:v>4.150587469595326</c:v>
                </c:pt>
                <c:pt idx="3">
                  <c:v>3.5931788324253779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(294)</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6.3440492400559672</c:v>
                </c:pt>
                <c:pt idx="1">
                  <c:v>0</c:v>
                </c:pt>
                <c:pt idx="2">
                  <c:v>5.849412530404674</c:v>
                </c:pt>
                <c:pt idx="3">
                  <c:v>6.4068211675746216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(91)</c:v>
                </c:pt>
                <c:pt idx="3">
                  <c:v>Doncaster Royal Infirmary (298)</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(91)</c:v>
                </c:pt>
                <c:pt idx="3">
                  <c:v>Doncaster Royal Infirmary (298)</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(91)</c:v>
                </c:pt>
                <c:pt idx="3">
                  <c:v>Doncaster Royal Infirmary (298)</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(91)</c:v>
                </c:pt>
                <c:pt idx="3">
                  <c:v>Doncaster Royal Infirmary (298)</c:v>
                </c:pt>
                <c:pt idx="4">
                  <c:v>Montagu Hospital (-)</c:v>
                </c:pt>
              </c:strCache>
            </c:strRef>
          </c:cat>
          <c:val>
            <c:numRef>
              <c:f>Sheet1!$G$2:$G$6</c:f>
              <c:numCache>
                <c:formatCode>0.0;;</c:formatCode>
                <c:ptCount val="5"/>
                <c:pt idx="0">
                  <c:v>9.1906055328101246</c:v>
                </c:pt>
                <c:pt idx="1">
                  <c:v>0</c:v>
                </c:pt>
                <c:pt idx="2">
                  <c:v>0</c:v>
                </c:pt>
                <c:pt idx="3">
                  <c:v>9.0298926654229383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(91)</c:v>
                </c:pt>
                <c:pt idx="3">
                  <c:v>Doncaster Royal Infirmary (298)</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(91)</c:v>
                </c:pt>
                <c:pt idx="3">
                  <c:v>Doncaster Royal Infirmary (298)</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(91)</c:v>
                </c:pt>
                <c:pt idx="3">
                  <c:v>Doncaster Royal Infirmary (298)</c:v>
                </c:pt>
                <c:pt idx="4">
                  <c:v>Montagu Hospital (-)</c:v>
                </c:pt>
              </c:strCache>
            </c:strRef>
          </c:cat>
          <c:val>
            <c:numRef>
              <c:f>Sheet1!$J$2:$J$6</c:f>
              <c:numCache>
                <c:formatCode>0.0;;</c:formatCode>
                <c:ptCount val="5"/>
                <c:pt idx="0">
                  <c:v>0</c:v>
                </c:pt>
                <c:pt idx="1">
                  <c:v>0</c:v>
                </c:pt>
                <c:pt idx="2">
                  <c:v>9.7505266190867843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0.8093944671898754</c:v>
                </c:pt>
                <c:pt idx="1">
                  <c:v>0</c:v>
                </c:pt>
                <c:pt idx="2">
                  <c:v>0.24947338091321569</c:v>
                </c:pt>
                <c:pt idx="3">
                  <c:v>0.97010733457706166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Montagu Elective Surgical Hub (-)</c:v>
                </c:pt>
                <c:pt idx="2">
                  <c:v>Bassetlaw Hospital (69)</c:v>
                </c:pt>
                <c:pt idx="3">
                  <c:v>Doncaster Royal Infirmary (203)</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Montagu Elective Surgical Hub (-)</c:v>
                </c:pt>
                <c:pt idx="2">
                  <c:v>Bassetlaw Hospital (69)</c:v>
                </c:pt>
                <c:pt idx="3">
                  <c:v>Doncaster Royal Infirmary (203)</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Montagu Elective Surgical Hub (-)</c:v>
                </c:pt>
                <c:pt idx="2">
                  <c:v>Bassetlaw Hospital (69)</c:v>
                </c:pt>
                <c:pt idx="3">
                  <c:v>Doncaster Royal Infirmary (203)</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Montagu Elective Surgical Hub (-)</c:v>
                </c:pt>
                <c:pt idx="2">
                  <c:v>Bassetlaw Hospital (69)</c:v>
                </c:pt>
                <c:pt idx="3">
                  <c:v>Doncaster Royal Infirmary (203)</c:v>
                </c:pt>
                <c:pt idx="4">
                  <c:v>Montagu Hospital (-)</c:v>
                </c:pt>
              </c:strCache>
            </c:strRef>
          </c:cat>
          <c:val>
            <c:numRef>
              <c:f>Sheet1!$G$2:$G$6</c:f>
              <c:numCache>
                <c:formatCode>0.0;;</c:formatCode>
                <c:ptCount val="5"/>
                <c:pt idx="0">
                  <c:v>8.4459790409165336</c:v>
                </c:pt>
                <c:pt idx="1">
                  <c:v>0</c:v>
                </c:pt>
                <c:pt idx="2">
                  <c:v>8.7927339006674146</c:v>
                </c:pt>
                <c:pt idx="3">
                  <c:v>8.3914196321993462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Montagu Elective Surgical Hub (-)</c:v>
                </c:pt>
                <c:pt idx="2">
                  <c:v>Bassetlaw Hospital (69)</c:v>
                </c:pt>
                <c:pt idx="3">
                  <c:v>Doncaster Royal Infirmary (203)</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Montagu Elective Surgical Hub (-)</c:v>
                </c:pt>
                <c:pt idx="2">
                  <c:v>Bassetlaw Hospital (69)</c:v>
                </c:pt>
                <c:pt idx="3">
                  <c:v>Doncaster Royal Infirmary (203)</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(294)</c:v>
                </c:pt>
                <c:pt idx="1">
                  <c:v>Montagu Elective Surgical Hub (-)</c:v>
                </c:pt>
                <c:pt idx="2">
                  <c:v>Bassetlaw Hospital (69)</c:v>
                </c:pt>
                <c:pt idx="3">
                  <c:v>Doncaster Royal Infirmary (203)</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1.5540209590834664</c:v>
                </c:pt>
                <c:pt idx="1">
                  <c:v>0</c:v>
                </c:pt>
                <c:pt idx="2">
                  <c:v>1.2072660993325854</c:v>
                </c:pt>
                <c:pt idx="3">
                  <c:v>1.6085803678006538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(243)</c:v>
                </c:pt>
                <c:pt idx="1">
                  <c:v>Montagu Elective Surgical Hub (-)</c:v>
                </c:pt>
                <c:pt idx="2">
                  <c:v>Bassetlaw Hospital (63)</c:v>
                </c:pt>
                <c:pt idx="3">
                  <c:v>Doncaster Royal Infirmary (163)</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(243)</c:v>
                </c:pt>
                <c:pt idx="1">
                  <c:v>Montagu Elective Surgical Hub (-)</c:v>
                </c:pt>
                <c:pt idx="2">
                  <c:v>Bassetlaw Hospital (63)</c:v>
                </c:pt>
                <c:pt idx="3">
                  <c:v>Doncaster Royal Infirmary (163)</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(243)</c:v>
                </c:pt>
                <c:pt idx="1">
                  <c:v>Montagu Elective Surgical Hub (-)</c:v>
                </c:pt>
                <c:pt idx="2">
                  <c:v>Bassetlaw Hospital (63)</c:v>
                </c:pt>
                <c:pt idx="3">
                  <c:v>Doncaster Royal Infirmary (163)</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(243)</c:v>
                </c:pt>
                <c:pt idx="1">
                  <c:v>Montagu Elective Surgical Hub (-)</c:v>
                </c:pt>
                <c:pt idx="2">
                  <c:v>Bassetlaw Hospital (63)</c:v>
                </c:pt>
                <c:pt idx="3">
                  <c:v>Doncaster Royal Infirmary (163)</c:v>
                </c:pt>
                <c:pt idx="4">
                  <c:v>Montagu Hospital (-)</c:v>
                </c:pt>
              </c:strCache>
            </c:strRef>
          </c:cat>
          <c:val>
            <c:numRef>
              <c:f>Sheet1!$G$2:$G$6</c:f>
              <c:numCache>
                <c:formatCode>0.0;;</c:formatCode>
                <c:ptCount val="5"/>
                <c:pt idx="0">
                  <c:v>8.173993522994218</c:v>
                </c:pt>
                <c:pt idx="1">
                  <c:v>0</c:v>
                </c:pt>
                <c:pt idx="2">
                  <c:v>8.2973931085398611</c:v>
                </c:pt>
                <c:pt idx="3">
                  <c:v>8.2008311584853839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(243)</c:v>
                </c:pt>
                <c:pt idx="1">
                  <c:v>Montagu Elective Surgical Hub (-)</c:v>
                </c:pt>
                <c:pt idx="2">
                  <c:v>Bassetlaw Hospital (63)</c:v>
                </c:pt>
                <c:pt idx="3">
                  <c:v>Doncaster Royal Infirmary (163)</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(243)</c:v>
                </c:pt>
                <c:pt idx="1">
                  <c:v>Montagu Elective Surgical Hub (-)</c:v>
                </c:pt>
                <c:pt idx="2">
                  <c:v>Bassetlaw Hospital (63)</c:v>
                </c:pt>
                <c:pt idx="3">
                  <c:v>Doncaster Royal Infirmary (163)</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(243)</c:v>
                </c:pt>
                <c:pt idx="1">
                  <c:v>Montagu Elective Surgical Hub (-)</c:v>
                </c:pt>
                <c:pt idx="2">
                  <c:v>Bassetlaw Hospital (63)</c:v>
                </c:pt>
                <c:pt idx="3">
                  <c:v>Doncaster Royal Infirmary (163)</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1.826006477005782</c:v>
                </c:pt>
                <c:pt idx="1">
                  <c:v>0</c:v>
                </c:pt>
                <c:pt idx="2">
                  <c:v>1.7026068914601389</c:v>
                </c:pt>
                <c:pt idx="3">
                  <c:v>1.7991688415146161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(135)</c:v>
                </c:pt>
                <c:pt idx="1">
                  <c:v>Montagu Elective Surgical Hub (-)</c:v>
                </c:pt>
                <c:pt idx="2">
                  <c:v>Bassetlaw Hospital (31)</c:v>
                </c:pt>
                <c:pt idx="3">
                  <c:v>Doncaster Royal Infirmary (92)</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(135)</c:v>
                </c:pt>
                <c:pt idx="1">
                  <c:v>Montagu Elective Surgical Hub (-)</c:v>
                </c:pt>
                <c:pt idx="2">
                  <c:v>Bassetlaw Hospital (31)</c:v>
                </c:pt>
                <c:pt idx="3">
                  <c:v>Doncaster Royal Infirmary (92)</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(135)</c:v>
                </c:pt>
                <c:pt idx="1">
                  <c:v>Montagu Elective Surgical Hub (-)</c:v>
                </c:pt>
                <c:pt idx="2">
                  <c:v>Bassetlaw Hospital (31)</c:v>
                </c:pt>
                <c:pt idx="3">
                  <c:v>Doncaster Royal Infirmary (92)</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(135)</c:v>
                </c:pt>
                <c:pt idx="1">
                  <c:v>Montagu Elective Surgical Hub (-)</c:v>
                </c:pt>
                <c:pt idx="2">
                  <c:v>Bassetlaw Hospital (31)</c:v>
                </c:pt>
                <c:pt idx="3">
                  <c:v>Doncaster Royal Infirmary (92)</c:v>
                </c:pt>
                <c:pt idx="4">
                  <c:v>Montagu Hospital (-)</c:v>
                </c:pt>
              </c:strCache>
            </c:strRef>
          </c:cat>
          <c:val>
            <c:numRef>
              <c:f>Sheet1!$G$2:$G$6</c:f>
              <c:numCache>
                <c:formatCode>0.0;;</c:formatCode>
                <c:ptCount val="5"/>
                <c:pt idx="0">
                  <c:v>8.2545175470837844</c:v>
                </c:pt>
                <c:pt idx="1">
                  <c:v>0</c:v>
                </c:pt>
                <c:pt idx="2">
                  <c:v>0</c:v>
                </c:pt>
                <c:pt idx="3">
                  <c:v>7.9475119786932389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(135)</c:v>
                </c:pt>
                <c:pt idx="1">
                  <c:v>Montagu Elective Surgical Hub (-)</c:v>
                </c:pt>
                <c:pt idx="2">
                  <c:v>Bassetlaw Hospital (31)</c:v>
                </c:pt>
                <c:pt idx="3">
                  <c:v>Doncaster Royal Infirmary (92)</c:v>
                </c:pt>
                <c:pt idx="4">
                  <c:v>Montagu Hospital (-)</c:v>
                </c:pt>
              </c:strCache>
            </c:strRef>
          </c:cat>
          <c:val>
            <c:numRef>
              <c:f>Sheet1!$H$2:$H$6</c:f>
              <c:numCache>
                <c:formatCode>0.0;;</c:formatCode>
                <c:ptCount val="5"/>
                <c:pt idx="0">
                  <c:v>0</c:v>
                </c:pt>
                <c:pt idx="1">
                  <c:v>0</c:v>
                </c:pt>
                <c:pt idx="2">
                  <c:v>9.093185667104752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(135)</c:v>
                </c:pt>
                <c:pt idx="1">
                  <c:v>Montagu Elective Surgical Hub (-)</c:v>
                </c:pt>
                <c:pt idx="2">
                  <c:v>Bassetlaw Hospital (31)</c:v>
                </c:pt>
                <c:pt idx="3">
                  <c:v>Doncaster Royal Infirmary (92)</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(135)</c:v>
                </c:pt>
                <c:pt idx="1">
                  <c:v>Montagu Elective Surgical Hub (-)</c:v>
                </c:pt>
                <c:pt idx="2">
                  <c:v>Bassetlaw Hospital (31)</c:v>
                </c:pt>
                <c:pt idx="3">
                  <c:v>Doncaster Royal Infirmary (92)</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1.7454824529162156</c:v>
                </c:pt>
                <c:pt idx="1">
                  <c:v>0</c:v>
                </c:pt>
                <c:pt idx="2">
                  <c:v>0.90681433289524804</c:v>
                </c:pt>
                <c:pt idx="3">
                  <c:v>2.0524880213067611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(35)</c:v>
                </c:pt>
                <c:pt idx="3">
                  <c:v>Doncaster Royal Infirmary (129)</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(35)</c:v>
                </c:pt>
                <c:pt idx="3">
                  <c:v>Doncaster Royal Infirmary (129)</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(35)</c:v>
                </c:pt>
                <c:pt idx="3">
                  <c:v>Doncaster Royal Infirmary (129)</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(35)</c:v>
                </c:pt>
                <c:pt idx="3">
                  <c:v>Doncaster Royal Infirmary (129)</c:v>
                </c:pt>
                <c:pt idx="4">
                  <c:v>Montagu Hospital (-)</c:v>
                </c:pt>
              </c:strCache>
            </c:strRef>
          </c:cat>
          <c:val>
            <c:numRef>
              <c:f>Sheet1!$G$2:$G$6</c:f>
              <c:numCache>
                <c:formatCode>0.0;;</c:formatCode>
                <c:ptCount val="5"/>
                <c:pt idx="0">
                  <c:v>6.4777582842190462</c:v>
                </c:pt>
                <c:pt idx="1">
                  <c:v>0</c:v>
                </c:pt>
                <c:pt idx="2">
                  <c:v>7.3665648671734001</c:v>
                </c:pt>
                <c:pt idx="3">
                  <c:v>6.2697912687968262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(35)</c:v>
                </c:pt>
                <c:pt idx="3">
                  <c:v>Doncaster Royal Infirmary (129)</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(35)</c:v>
                </c:pt>
                <c:pt idx="3">
                  <c:v>Doncaster Royal Infirmary (129)</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(35)</c:v>
                </c:pt>
                <c:pt idx="3">
                  <c:v>Doncaster Royal Infirmary (129)</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3.5222417157809538</c:v>
                </c:pt>
                <c:pt idx="1">
                  <c:v>0</c:v>
                </c:pt>
                <c:pt idx="2">
                  <c:v>2.6334351328265999</c:v>
                </c:pt>
                <c:pt idx="3">
                  <c:v>3.7302087312031738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Montagu Elective Surgical Hub (-)</c:v>
                </c:pt>
                <c:pt idx="2">
                  <c:v>Bassetlaw Hospital (86)</c:v>
                </c:pt>
                <c:pt idx="3">
                  <c:v>Doncaster Royal Infirmary (279)</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Montagu Elective Surgical Hub (-)</c:v>
                </c:pt>
                <c:pt idx="2">
                  <c:v>Bassetlaw Hospital (86)</c:v>
                </c:pt>
                <c:pt idx="3">
                  <c:v>Doncaster Royal Infirmary (279)</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Montagu Elective Surgical Hub (-)</c:v>
                </c:pt>
                <c:pt idx="2">
                  <c:v>Bassetlaw Hospital (86)</c:v>
                </c:pt>
                <c:pt idx="3">
                  <c:v>Doncaster Royal Infirmary (279)</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Montagu Elective Surgical Hub (-)</c:v>
                </c:pt>
                <c:pt idx="2">
                  <c:v>Bassetlaw Hospital (86)</c:v>
                </c:pt>
                <c:pt idx="3">
                  <c:v>Doncaster Royal Infirmary (279)</c:v>
                </c:pt>
                <c:pt idx="4">
                  <c:v>Montagu Hospital (-)</c:v>
                </c:pt>
              </c:strCache>
            </c:strRef>
          </c:cat>
          <c:val>
            <c:numRef>
              <c:f>Sheet1!$G$2:$G$6</c:f>
              <c:numCache>
                <c:formatCode>0.0;;</c:formatCode>
                <c:ptCount val="5"/>
                <c:pt idx="0">
                  <c:v>9.4054865073753504</c:v>
                </c:pt>
                <c:pt idx="1">
                  <c:v>0</c:v>
                </c:pt>
                <c:pt idx="2">
                  <c:v>9.4819938793198695</c:v>
                </c:pt>
                <c:pt idx="3">
                  <c:v>9.3733684679535205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Montagu Elective Surgical Hub (-)</c:v>
                </c:pt>
                <c:pt idx="2">
                  <c:v>Bassetlaw Hospital (86)</c:v>
                </c:pt>
                <c:pt idx="3">
                  <c:v>Doncaster Royal Infirmary (279)</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Montagu Elective Surgical Hub (-)</c:v>
                </c:pt>
                <c:pt idx="2">
                  <c:v>Bassetlaw Hospital (86)</c:v>
                </c:pt>
                <c:pt idx="3">
                  <c:v>Doncaster Royal Infirmary (279)</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(394)</c:v>
                </c:pt>
                <c:pt idx="1">
                  <c:v>Montagu Elective Surgical Hub (-)</c:v>
                </c:pt>
                <c:pt idx="2">
                  <c:v>Bassetlaw Hospital (86)</c:v>
                </c:pt>
                <c:pt idx="3">
                  <c:v>Doncaster Royal Infirmary (279)</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0.59451349262464959</c:v>
                </c:pt>
                <c:pt idx="1">
                  <c:v>0</c:v>
                </c:pt>
                <c:pt idx="2">
                  <c:v>0.51800612068013052</c:v>
                </c:pt>
                <c:pt idx="3">
                  <c:v>0.62663153204647948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Montagu Elective Surgical Hub (-)</c:v>
                </c:pt>
                <c:pt idx="2">
                  <c:v>Bassetlaw Hospital (90)</c:v>
                </c:pt>
                <c:pt idx="3">
                  <c:v>Doncaster Royal Infirmary (275)</c:v>
                </c:pt>
                <c:pt idx="4">
                  <c:v>Montagu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Montagu Elective Surgical Hub (-)</c:v>
                </c:pt>
                <c:pt idx="2">
                  <c:v>Bassetlaw Hospital (90)</c:v>
                </c:pt>
                <c:pt idx="3">
                  <c:v>Doncaster Royal Infirmary (275)</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Montagu Elective Surgical Hub (-)</c:v>
                </c:pt>
                <c:pt idx="2">
                  <c:v>Bassetlaw Hospital (90)</c:v>
                </c:pt>
                <c:pt idx="3">
                  <c:v>Doncaster Royal Infirmary (275)</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Montagu Elective Surgical Hub (-)</c:v>
                </c:pt>
                <c:pt idx="2">
                  <c:v>Bassetlaw Hospital (90)</c:v>
                </c:pt>
                <c:pt idx="3">
                  <c:v>Doncaster Royal Infirmary (275)</c:v>
                </c:pt>
                <c:pt idx="4">
                  <c:v>Montagu Hospital (-)</c:v>
                </c:pt>
              </c:strCache>
            </c:strRef>
          </c:cat>
          <c:val>
            <c:numRef>
              <c:f>Sheet1!$G$2:$G$6</c:f>
              <c:numCache>
                <c:formatCode>0.0;;</c:formatCode>
                <c:ptCount val="5"/>
                <c:pt idx="0">
                  <c:v>8.5368054430758527</c:v>
                </c:pt>
                <c:pt idx="1">
                  <c:v>0</c:v>
                </c:pt>
                <c:pt idx="2">
                  <c:v>8.7163327040006671</c:v>
                </c:pt>
                <c:pt idx="3">
                  <c:v>8.5012296392197406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Montagu Elective Surgical Hub (-)</c:v>
                </c:pt>
                <c:pt idx="2">
                  <c:v>Bassetlaw Hospital (90)</c:v>
                </c:pt>
                <c:pt idx="3">
                  <c:v>Doncaster Royal Infirmary (275)</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Montagu Elective Surgical Hub (-)</c:v>
                </c:pt>
                <c:pt idx="2">
                  <c:v>Bassetlaw Hospital (90)</c:v>
                </c:pt>
                <c:pt idx="3">
                  <c:v>Doncaster Royal Infirmary (275)</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Montagu Elective Surgical Hub (-)</c:v>
                </c:pt>
                <c:pt idx="2">
                  <c:v>Bassetlaw Hospital (90)</c:v>
                </c:pt>
                <c:pt idx="3">
                  <c:v>Doncaster Royal Infirmary (275)</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1.4631945569241473</c:v>
                </c:pt>
                <c:pt idx="1">
                  <c:v>0</c:v>
                </c:pt>
                <c:pt idx="2">
                  <c:v>1.2836672959993329</c:v>
                </c:pt>
                <c:pt idx="3">
                  <c:v>1.4987703607802594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(94)</c:v>
                </c:pt>
                <c:pt idx="3">
                  <c:v>Doncaster Royal Infirmary (299)</c:v>
                </c:pt>
                <c:pt idx="4">
                  <c:v>Montagu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(94)</c:v>
                </c:pt>
                <c:pt idx="3">
                  <c:v>Doncaster Royal Infirmary (299)</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(94)</c:v>
                </c:pt>
                <c:pt idx="3">
                  <c:v>Doncaster Royal Infirmary (299)</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(94)</c:v>
                </c:pt>
                <c:pt idx="3">
                  <c:v>Doncaster Royal Infirmary (299)</c:v>
                </c:pt>
                <c:pt idx="4">
                  <c:v>Montagu Hospital (-)</c:v>
                </c:pt>
              </c:strCache>
            </c:strRef>
          </c:cat>
          <c:val>
            <c:numRef>
              <c:f>Sheet1!$G$2:$G$6</c:f>
              <c:numCache>
                <c:formatCode>0.0;;</c:formatCode>
                <c:ptCount val="5"/>
                <c:pt idx="0">
                  <c:v>9.0515829763019937</c:v>
                </c:pt>
                <c:pt idx="1">
                  <c:v>0</c:v>
                </c:pt>
                <c:pt idx="2">
                  <c:v>9.2980575295277603</c:v>
                </c:pt>
                <c:pt idx="3">
                  <c:v>9.0478314991803934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(94)</c:v>
                </c:pt>
                <c:pt idx="3">
                  <c:v>Doncaster Royal Infirmary (299)</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(94)</c:v>
                </c:pt>
                <c:pt idx="3">
                  <c:v>Doncaster Royal Infirmary (299)</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(94)</c:v>
                </c:pt>
                <c:pt idx="3">
                  <c:v>Doncaster Royal Infirmary (299)</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0.94841702369800629</c:v>
                </c:pt>
                <c:pt idx="1">
                  <c:v>0</c:v>
                </c:pt>
                <c:pt idx="2">
                  <c:v>0.70194247047223968</c:v>
                </c:pt>
                <c:pt idx="3">
                  <c:v>0.95216850081960658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(415)</c:v>
                </c:pt>
                <c:pt idx="1">
                  <c:v>Montagu Elective Surgical Hub (-)</c:v>
                </c:pt>
                <c:pt idx="2">
                  <c:v>Bassetlaw Hospital (91)</c:v>
                </c:pt>
                <c:pt idx="3">
                  <c:v>Doncaster Royal Infirmary (295)</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(415)</c:v>
                </c:pt>
                <c:pt idx="1">
                  <c:v>Montagu Elective Surgical Hub (-)</c:v>
                </c:pt>
                <c:pt idx="2">
                  <c:v>Bassetlaw Hospital (91)</c:v>
                </c:pt>
                <c:pt idx="3">
                  <c:v>Doncaster Royal Infirmary (295)</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(415)</c:v>
                </c:pt>
                <c:pt idx="1">
                  <c:v>Montagu Elective Surgical Hub (-)</c:v>
                </c:pt>
                <c:pt idx="2">
                  <c:v>Bassetlaw Hospital (91)</c:v>
                </c:pt>
                <c:pt idx="3">
                  <c:v>Doncaster Royal Infirmary (295)</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(415)</c:v>
                </c:pt>
                <c:pt idx="1">
                  <c:v>Montagu Elective Surgical Hub (-)</c:v>
                </c:pt>
                <c:pt idx="2">
                  <c:v>Bassetlaw Hospital (91)</c:v>
                </c:pt>
                <c:pt idx="3">
                  <c:v>Doncaster Royal Infirmary (295)</c:v>
                </c:pt>
                <c:pt idx="4">
                  <c:v>Montagu Hospital (-)</c:v>
                </c:pt>
              </c:strCache>
            </c:strRef>
          </c:cat>
          <c:val>
            <c:numRef>
              <c:f>Sheet1!$G$2:$G$6</c:f>
              <c:numCache>
                <c:formatCode>0.0;;</c:formatCode>
                <c:ptCount val="5"/>
                <c:pt idx="0">
                  <c:v>8.6823411618179058</c:v>
                </c:pt>
                <c:pt idx="1">
                  <c:v>0</c:v>
                </c:pt>
                <c:pt idx="2">
                  <c:v>8.7396569228816787</c:v>
                </c:pt>
                <c:pt idx="3">
                  <c:v>8.628409177914822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(415)</c:v>
                </c:pt>
                <c:pt idx="1">
                  <c:v>Montagu Elective Surgical Hub (-)</c:v>
                </c:pt>
                <c:pt idx="2">
                  <c:v>Bassetlaw Hospital (91)</c:v>
                </c:pt>
                <c:pt idx="3">
                  <c:v>Doncaster Royal Infirmary (295)</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(415)</c:v>
                </c:pt>
                <c:pt idx="1">
                  <c:v>Montagu Elective Surgical Hub (-)</c:v>
                </c:pt>
                <c:pt idx="2">
                  <c:v>Bassetlaw Hospital (91)</c:v>
                </c:pt>
                <c:pt idx="3">
                  <c:v>Doncaster Royal Infirmary (295)</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(415)</c:v>
                </c:pt>
                <c:pt idx="1">
                  <c:v>Montagu Elective Surgical Hub (-)</c:v>
                </c:pt>
                <c:pt idx="2">
                  <c:v>Bassetlaw Hospital (91)</c:v>
                </c:pt>
                <c:pt idx="3">
                  <c:v>Doncaster Royal Infirmary (295)</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1.3176588381820942</c:v>
                </c:pt>
                <c:pt idx="1">
                  <c:v>0</c:v>
                </c:pt>
                <c:pt idx="2">
                  <c:v>1.2603430771183213</c:v>
                </c:pt>
                <c:pt idx="3">
                  <c:v>1.371590822085178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Montagu Elective Surgical Hub (-)</c:v>
                </c:pt>
                <c:pt idx="2">
                  <c:v>Bassetlaw Hospital (88)</c:v>
                </c:pt>
                <c:pt idx="3">
                  <c:v>Doncaster Royal Infirmary (279)</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Montagu Elective Surgical Hub (-)</c:v>
                </c:pt>
                <c:pt idx="2">
                  <c:v>Bassetlaw Hospital (88)</c:v>
                </c:pt>
                <c:pt idx="3">
                  <c:v>Doncaster Royal Infirmary (279)</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Montagu Elective Surgical Hub (-)</c:v>
                </c:pt>
                <c:pt idx="2">
                  <c:v>Bassetlaw Hospital (88)</c:v>
                </c:pt>
                <c:pt idx="3">
                  <c:v>Doncaster Royal Infirmary (279)</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Montagu Elective Surgical Hub (-)</c:v>
                </c:pt>
                <c:pt idx="2">
                  <c:v>Bassetlaw Hospital (88)</c:v>
                </c:pt>
                <c:pt idx="3">
                  <c:v>Doncaster Royal Infirmary (279)</c:v>
                </c:pt>
                <c:pt idx="4">
                  <c:v>Montagu Hospital (-)</c:v>
                </c:pt>
              </c:strCache>
            </c:strRef>
          </c:cat>
          <c:val>
            <c:numRef>
              <c:f>Sheet1!$G$2:$G$6</c:f>
              <c:numCache>
                <c:formatCode>0.0;;</c:formatCode>
                <c:ptCount val="5"/>
                <c:pt idx="0">
                  <c:v>8.8489107258710735</c:v>
                </c:pt>
                <c:pt idx="1">
                  <c:v>0</c:v>
                </c:pt>
                <c:pt idx="2">
                  <c:v>8.9859458899516245</c:v>
                </c:pt>
                <c:pt idx="3">
                  <c:v>8.753843072720791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Montagu Elective Surgical Hub (-)</c:v>
                </c:pt>
                <c:pt idx="2">
                  <c:v>Bassetlaw Hospital (88)</c:v>
                </c:pt>
                <c:pt idx="3">
                  <c:v>Doncaster Royal Infirmary (279)</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Montagu Elective Surgical Hub (-)</c:v>
                </c:pt>
                <c:pt idx="2">
                  <c:v>Bassetlaw Hospital (88)</c:v>
                </c:pt>
                <c:pt idx="3">
                  <c:v>Doncaster Royal Infirmary (279)</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Montagu Elective Surgical Hub (-)</c:v>
                </c:pt>
                <c:pt idx="2">
                  <c:v>Bassetlaw Hospital (88)</c:v>
                </c:pt>
                <c:pt idx="3">
                  <c:v>Doncaster Royal Infirmary (279)</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1.1510892741289265</c:v>
                </c:pt>
                <c:pt idx="1">
                  <c:v>0</c:v>
                </c:pt>
                <c:pt idx="2">
                  <c:v>1.0140541100483755</c:v>
                </c:pt>
                <c:pt idx="3">
                  <c:v>1.246156927279209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(93)</c:v>
                </c:pt>
                <c:pt idx="3">
                  <c:v>Doncaster Royal Infirmary (300)</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(93)</c:v>
                </c:pt>
                <c:pt idx="3">
                  <c:v>Doncaster Royal Infirmary (300)</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(93)</c:v>
                </c:pt>
                <c:pt idx="3">
                  <c:v>Doncaster Royal Infirmary (300)</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(93)</c:v>
                </c:pt>
                <c:pt idx="3">
                  <c:v>Doncaster Royal Infirmary (300)</c:v>
                </c:pt>
                <c:pt idx="4">
                  <c:v>Montagu Hospital (-)</c:v>
                </c:pt>
              </c:strCache>
            </c:strRef>
          </c:cat>
          <c:val>
            <c:numRef>
              <c:f>Sheet1!$G$2:$G$6</c:f>
              <c:numCache>
                <c:formatCode>0.0;;</c:formatCode>
                <c:ptCount val="5"/>
                <c:pt idx="0">
                  <c:v>9.1702695034700188</c:v>
                </c:pt>
                <c:pt idx="1">
                  <c:v>0</c:v>
                </c:pt>
                <c:pt idx="2">
                  <c:v>0</c:v>
                </c:pt>
                <c:pt idx="3">
                  <c:v>9.0484068803978914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(93)</c:v>
                </c:pt>
                <c:pt idx="3">
                  <c:v>Doncaster Royal Infirmary (300)</c:v>
                </c:pt>
                <c:pt idx="4">
                  <c:v>Montagu Hospital (-)</c:v>
                </c:pt>
              </c:strCache>
            </c:strRef>
          </c:cat>
          <c:val>
            <c:numRef>
              <c:f>Sheet1!$H$2:$H$6</c:f>
              <c:numCache>
                <c:formatCode>0.0;;</c:formatCode>
                <c:ptCount val="5"/>
                <c:pt idx="0">
                  <c:v>0</c:v>
                </c:pt>
                <c:pt idx="1">
                  <c:v>0</c:v>
                </c:pt>
                <c:pt idx="2">
                  <c:v>9.4383874615115957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(93)</c:v>
                </c:pt>
                <c:pt idx="3">
                  <c:v>Doncaster Royal Infirmary (300)</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Montagu Elective Surgical Hub (-)</c:v>
                </c:pt>
                <c:pt idx="2">
                  <c:v>Bassetlaw Hospital (93)</c:v>
                </c:pt>
                <c:pt idx="3">
                  <c:v>Doncaster Royal Infirmary (300)</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0.82973049652998121</c:v>
                </c:pt>
                <c:pt idx="1">
                  <c:v>0</c:v>
                </c:pt>
                <c:pt idx="2">
                  <c:v>0.56161253848840431</c:v>
                </c:pt>
                <c:pt idx="3">
                  <c:v>0.95159311960210857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(93)</c:v>
                </c:pt>
                <c:pt idx="3">
                  <c:v>Doncaster Royal Infirmary (296)</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(93)</c:v>
                </c:pt>
                <c:pt idx="3">
                  <c:v>Doncaster Royal Infirmary (296)</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(93)</c:v>
                </c:pt>
                <c:pt idx="3">
                  <c:v>Doncaster Royal Infirmary (296)</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(93)</c:v>
                </c:pt>
                <c:pt idx="3">
                  <c:v>Doncaster Royal Infirmary (296)</c:v>
                </c:pt>
                <c:pt idx="4">
                  <c:v>Montagu Hospital (-)</c:v>
                </c:pt>
              </c:strCache>
            </c:strRef>
          </c:cat>
          <c:val>
            <c:numRef>
              <c:f>Sheet1!$G$2:$G$6</c:f>
              <c:numCache>
                <c:formatCode>0.0;;</c:formatCode>
                <c:ptCount val="5"/>
                <c:pt idx="0">
                  <c:v>8.8892253545705984</c:v>
                </c:pt>
                <c:pt idx="1">
                  <c:v>0</c:v>
                </c:pt>
                <c:pt idx="2">
                  <c:v>8.984126836304636</c:v>
                </c:pt>
                <c:pt idx="3">
                  <c:v>8.7947979064111053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(93)</c:v>
                </c:pt>
                <c:pt idx="3">
                  <c:v>Doncaster Royal Infirmary (296)</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(93)</c:v>
                </c:pt>
                <c:pt idx="3">
                  <c:v>Doncaster Royal Infirmary (296)</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(93)</c:v>
                </c:pt>
                <c:pt idx="3">
                  <c:v>Doncaster Royal Infirmary (296)</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1.1107746454294016</c:v>
                </c:pt>
                <c:pt idx="1">
                  <c:v>0</c:v>
                </c:pt>
                <c:pt idx="2">
                  <c:v>1.015873163695364</c:v>
                </c:pt>
                <c:pt idx="3">
                  <c:v>1.2052020935888947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(295)</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(295)</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(295)</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(295)</c:v>
                </c:pt>
                <c:pt idx="4">
                  <c:v>Montagu Hospital (-)</c:v>
                </c:pt>
              </c:strCache>
            </c:strRef>
          </c:cat>
          <c:val>
            <c:numRef>
              <c:f>Sheet1!$G$2:$G$6</c:f>
              <c:numCache>
                <c:formatCode>0.0;;</c:formatCode>
                <c:ptCount val="5"/>
                <c:pt idx="0">
                  <c:v>7.573471041505945</c:v>
                </c:pt>
                <c:pt idx="1">
                  <c:v>0</c:v>
                </c:pt>
                <c:pt idx="2">
                  <c:v>7.5739043740189214</c:v>
                </c:pt>
                <c:pt idx="3">
                  <c:v>7.4301769271343536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(295)</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(295)</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Montagu Elective Surgical Hub (-)</c:v>
                </c:pt>
                <c:pt idx="2">
                  <c:v>Bassetlaw Hospital (93)</c:v>
                </c:pt>
                <c:pt idx="3">
                  <c:v>Doncaster Royal Infirmary (295)</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2.426528958494055</c:v>
                </c:pt>
                <c:pt idx="1">
                  <c:v>0</c:v>
                </c:pt>
                <c:pt idx="2">
                  <c:v>2.4260956259810786</c:v>
                </c:pt>
                <c:pt idx="3">
                  <c:v>2.5698230728656464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Montagu Elective Surgical Hub (-)</c:v>
                </c:pt>
                <c:pt idx="2">
                  <c:v>Bassetlaw Hospital (86)</c:v>
                </c:pt>
                <c:pt idx="3">
                  <c:v>Doncaster Royal Infirmary (270)</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Montagu Elective Surgical Hub (-)</c:v>
                </c:pt>
                <c:pt idx="2">
                  <c:v>Bassetlaw Hospital (86)</c:v>
                </c:pt>
                <c:pt idx="3">
                  <c:v>Doncaster Royal Infirmary (270)</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Montagu Elective Surgical Hub (-)</c:v>
                </c:pt>
                <c:pt idx="2">
                  <c:v>Bassetlaw Hospital (86)</c:v>
                </c:pt>
                <c:pt idx="3">
                  <c:v>Doncaster Royal Infirmary (270)</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Montagu Elective Surgical Hub (-)</c:v>
                </c:pt>
                <c:pt idx="2">
                  <c:v>Bassetlaw Hospital (86)</c:v>
                </c:pt>
                <c:pt idx="3">
                  <c:v>Doncaster Royal Infirmary (270)</c:v>
                </c:pt>
                <c:pt idx="4">
                  <c:v>Montagu Hospital (-)</c:v>
                </c:pt>
              </c:strCache>
            </c:strRef>
          </c:cat>
          <c:val>
            <c:numRef>
              <c:f>Sheet1!$G$2:$G$6</c:f>
              <c:numCache>
                <c:formatCode>0.0;;</c:formatCode>
                <c:ptCount val="5"/>
                <c:pt idx="0">
                  <c:v>7.8469462997797814</c:v>
                </c:pt>
                <c:pt idx="1">
                  <c:v>0</c:v>
                </c:pt>
                <c:pt idx="2">
                  <c:v>7.7006377811570852</c:v>
                </c:pt>
                <c:pt idx="3">
                  <c:v>7.7713710295619887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Montagu Elective Surgical Hub (-)</c:v>
                </c:pt>
                <c:pt idx="2">
                  <c:v>Bassetlaw Hospital (86)</c:v>
                </c:pt>
                <c:pt idx="3">
                  <c:v>Doncaster Royal Infirmary (270)</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Montagu Elective Surgical Hub (-)</c:v>
                </c:pt>
                <c:pt idx="2">
                  <c:v>Bassetlaw Hospital (86)</c:v>
                </c:pt>
                <c:pt idx="3">
                  <c:v>Doncaster Royal Infirmary (270)</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Montagu Elective Surgical Hub (-)</c:v>
                </c:pt>
                <c:pt idx="2">
                  <c:v>Bassetlaw Hospital (86)</c:v>
                </c:pt>
                <c:pt idx="3">
                  <c:v>Doncaster Royal Infirmary (270)</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2.1530537002202186</c:v>
                </c:pt>
                <c:pt idx="1">
                  <c:v>0</c:v>
                </c:pt>
                <c:pt idx="2">
                  <c:v>2.2993622188429148</c:v>
                </c:pt>
                <c:pt idx="3">
                  <c:v>2.2286289704380113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(90)</c:v>
                </c:pt>
                <c:pt idx="3">
                  <c:v>Doncaster Royal Infirmary (287)</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(90)</c:v>
                </c:pt>
                <c:pt idx="3">
                  <c:v>Doncaster Royal Infirmary (287)</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(90)</c:v>
                </c:pt>
                <c:pt idx="3">
                  <c:v>Doncaster Royal Infirmary (287)</c:v>
                </c:pt>
                <c:pt idx="4">
                  <c:v>Montagu Hospital (-)</c:v>
                </c:pt>
              </c:strCache>
            </c:strRef>
          </c:cat>
          <c:val>
            <c:numRef>
              <c:f>Sheet1!$F$2:$F$6</c:f>
              <c:numCache>
                <c:formatCode>0.0;;</c:formatCode>
                <c:ptCount val="5"/>
                <c:pt idx="0">
                  <c:v>0</c:v>
                </c:pt>
                <c:pt idx="1">
                  <c:v>0</c:v>
                </c:pt>
                <c:pt idx="2">
                  <c:v>0</c:v>
                </c:pt>
                <c:pt idx="3">
                  <c:v>6.7312285200560211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(90)</c:v>
                </c:pt>
                <c:pt idx="3">
                  <c:v>Doncaster Royal Infirmary (287)</c:v>
                </c:pt>
                <c:pt idx="4">
                  <c:v>Montagu Hospital (-)</c:v>
                </c:pt>
              </c:strCache>
            </c:strRef>
          </c:cat>
          <c:val>
            <c:numRef>
              <c:f>Sheet1!$G$2:$G$6</c:f>
              <c:numCache>
                <c:formatCode>0.0;;</c:formatCode>
                <c:ptCount val="5"/>
                <c:pt idx="0">
                  <c:v>7.0819319944191239</c:v>
                </c:pt>
                <c:pt idx="1">
                  <c:v>0</c:v>
                </c:pt>
                <c:pt idx="2">
                  <c:v>7.8627404544435358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(90)</c:v>
                </c:pt>
                <c:pt idx="3">
                  <c:v>Doncaster Royal Infirmary (287)</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(90)</c:v>
                </c:pt>
                <c:pt idx="3">
                  <c:v>Doncaster Royal Infirmary (287)</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Montagu Elective Surgical Hub (-)</c:v>
                </c:pt>
                <c:pt idx="2">
                  <c:v>Bassetlaw Hospital (90)</c:v>
                </c:pt>
                <c:pt idx="3">
                  <c:v>Doncaster Royal Infirmary (287)</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2.9180680055808761</c:v>
                </c:pt>
                <c:pt idx="1">
                  <c:v>0</c:v>
                </c:pt>
                <c:pt idx="2">
                  <c:v>2.1372595455564642</c:v>
                </c:pt>
                <c:pt idx="3">
                  <c:v>3.2687714799439789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Montagu Elective Surgical Hub (-)</c:v>
                </c:pt>
                <c:pt idx="2">
                  <c:v>Bassetlaw Hospital (91)</c:v>
                </c:pt>
                <c:pt idx="3">
                  <c:v>Doncaster Royal Infirmary (291)</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Montagu Elective Surgical Hub (-)</c:v>
                </c:pt>
                <c:pt idx="2">
                  <c:v>Bassetlaw Hospital (91)</c:v>
                </c:pt>
                <c:pt idx="3">
                  <c:v>Doncaster Royal Infirmary (291)</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Montagu Elective Surgical Hub (-)</c:v>
                </c:pt>
                <c:pt idx="2">
                  <c:v>Bassetlaw Hospital (91)</c:v>
                </c:pt>
                <c:pt idx="3">
                  <c:v>Doncaster Royal Infirmary (291)</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Montagu Elective Surgical Hub (-)</c:v>
                </c:pt>
                <c:pt idx="2">
                  <c:v>Bassetlaw Hospital (91)</c:v>
                </c:pt>
                <c:pt idx="3">
                  <c:v>Doncaster Royal Infirmary (291)</c:v>
                </c:pt>
                <c:pt idx="4">
                  <c:v>Montagu Hospital (-)</c:v>
                </c:pt>
              </c:strCache>
            </c:strRef>
          </c:cat>
          <c:val>
            <c:numRef>
              <c:f>Sheet1!$G$2:$G$6</c:f>
              <c:numCache>
                <c:formatCode>0.0;;</c:formatCode>
                <c:ptCount val="5"/>
                <c:pt idx="0">
                  <c:v>8.8011599555609656</c:v>
                </c:pt>
                <c:pt idx="1">
                  <c:v>0</c:v>
                </c:pt>
                <c:pt idx="2">
                  <c:v>9.1470743678862334</c:v>
                </c:pt>
                <c:pt idx="3">
                  <c:v>8.6887857192007925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Montagu Elective Surgical Hub (-)</c:v>
                </c:pt>
                <c:pt idx="2">
                  <c:v>Bassetlaw Hospital (91)</c:v>
                </c:pt>
                <c:pt idx="3">
                  <c:v>Doncaster Royal Infirmary (291)</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Montagu Elective Surgical Hub (-)</c:v>
                </c:pt>
                <c:pt idx="2">
                  <c:v>Bassetlaw Hospital (91)</c:v>
                </c:pt>
                <c:pt idx="3">
                  <c:v>Doncaster Royal Infirmary (291)</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Montagu Elective Surgical Hub (-)</c:v>
                </c:pt>
                <c:pt idx="2">
                  <c:v>Bassetlaw Hospital (91)</c:v>
                </c:pt>
                <c:pt idx="3">
                  <c:v>Doncaster Royal Infirmary (291)</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1.1988400444390344</c:v>
                </c:pt>
                <c:pt idx="1">
                  <c:v>0</c:v>
                </c:pt>
                <c:pt idx="2">
                  <c:v>0.8529256321137666</c:v>
                </c:pt>
                <c:pt idx="3">
                  <c:v>1.3112142807992075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Montagu Elective Surgical Hub (-)</c:v>
                </c:pt>
                <c:pt idx="2">
                  <c:v>Bassetlaw Hospital (81)</c:v>
                </c:pt>
                <c:pt idx="3">
                  <c:v>Doncaster Royal Infirmary (265)</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Montagu Elective Surgical Hub (-)</c:v>
                </c:pt>
                <c:pt idx="2">
                  <c:v>Bassetlaw Hospital (81)</c:v>
                </c:pt>
                <c:pt idx="3">
                  <c:v>Doncaster Royal Infirmary (265)</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Montagu Elective Surgical Hub (-)</c:v>
                </c:pt>
                <c:pt idx="2">
                  <c:v>Bassetlaw Hospital (81)</c:v>
                </c:pt>
                <c:pt idx="3">
                  <c:v>Doncaster Royal Infirmary (265)</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Montagu Elective Surgical Hub (-)</c:v>
                </c:pt>
                <c:pt idx="2">
                  <c:v>Bassetlaw Hospital (81)</c:v>
                </c:pt>
                <c:pt idx="3">
                  <c:v>Doncaster Royal Infirmary (265)</c:v>
                </c:pt>
                <c:pt idx="4">
                  <c:v>Montagu Hospital (-)</c:v>
                </c:pt>
              </c:strCache>
            </c:strRef>
          </c:cat>
          <c:val>
            <c:numRef>
              <c:f>Sheet1!$G$2:$G$6</c:f>
              <c:numCache>
                <c:formatCode>0.0;;</c:formatCode>
                <c:ptCount val="5"/>
                <c:pt idx="0">
                  <c:v>8.1269729801200317</c:v>
                </c:pt>
                <c:pt idx="1">
                  <c:v>0</c:v>
                </c:pt>
                <c:pt idx="2">
                  <c:v>8.2306918804075195</c:v>
                </c:pt>
                <c:pt idx="3">
                  <c:v>7.9609119708121572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Montagu Elective Surgical Hub (-)</c:v>
                </c:pt>
                <c:pt idx="2">
                  <c:v>Bassetlaw Hospital (81)</c:v>
                </c:pt>
                <c:pt idx="3">
                  <c:v>Doncaster Royal Infirmary (265)</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Montagu Elective Surgical Hub (-)</c:v>
                </c:pt>
                <c:pt idx="2">
                  <c:v>Bassetlaw Hospital (81)</c:v>
                </c:pt>
                <c:pt idx="3">
                  <c:v>Doncaster Royal Infirmary (265)</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Montagu Elective Surgical Hub (-)</c:v>
                </c:pt>
                <c:pt idx="2">
                  <c:v>Bassetlaw Hospital (81)</c:v>
                </c:pt>
                <c:pt idx="3">
                  <c:v>Doncaster Royal Infirmary (265)</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1.8730270198799683</c:v>
                </c:pt>
                <c:pt idx="1">
                  <c:v>0</c:v>
                </c:pt>
                <c:pt idx="2">
                  <c:v>1.7693081195924805</c:v>
                </c:pt>
                <c:pt idx="3">
                  <c:v>2.0390880291878428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Montagu Elective Surgical Hub (-)</c:v>
                </c:pt>
                <c:pt idx="2">
                  <c:v>Bassetlaw Hospital (91)</c:v>
                </c:pt>
                <c:pt idx="3">
                  <c:v>Doncaster Royal Infirmary (296)</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Montagu Elective Surgical Hub (-)</c:v>
                </c:pt>
                <c:pt idx="2">
                  <c:v>Bassetlaw Hospital (91)</c:v>
                </c:pt>
                <c:pt idx="3">
                  <c:v>Doncaster Royal Infirmary (296)</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Montagu Elective Surgical Hub (-)</c:v>
                </c:pt>
                <c:pt idx="2">
                  <c:v>Bassetlaw Hospital (91)</c:v>
                </c:pt>
                <c:pt idx="3">
                  <c:v>Doncaster Royal Infirmary (296)</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Montagu Elective Surgical Hub (-)</c:v>
                </c:pt>
                <c:pt idx="2">
                  <c:v>Bassetlaw Hospital (91)</c:v>
                </c:pt>
                <c:pt idx="3">
                  <c:v>Doncaster Royal Infirmary (296)</c:v>
                </c:pt>
                <c:pt idx="4">
                  <c:v>Montagu Hospital (-)</c:v>
                </c:pt>
              </c:strCache>
            </c:strRef>
          </c:cat>
          <c:val>
            <c:numRef>
              <c:f>Sheet1!$G$2:$G$6</c:f>
              <c:numCache>
                <c:formatCode>0.0;;</c:formatCode>
                <c:ptCount val="5"/>
                <c:pt idx="0">
                  <c:v>9.4882801388229741</c:v>
                </c:pt>
                <c:pt idx="1">
                  <c:v>0</c:v>
                </c:pt>
                <c:pt idx="2">
                  <c:v>9.6677215728672721</c:v>
                </c:pt>
                <c:pt idx="3">
                  <c:v>9.468195611641729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Montagu Elective Surgical Hub (-)</c:v>
                </c:pt>
                <c:pt idx="2">
                  <c:v>Bassetlaw Hospital (91)</c:v>
                </c:pt>
                <c:pt idx="3">
                  <c:v>Doncaster Royal Infirmary (296)</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Montagu Elective Surgical Hub (-)</c:v>
                </c:pt>
                <c:pt idx="2">
                  <c:v>Bassetlaw Hospital (91)</c:v>
                </c:pt>
                <c:pt idx="3">
                  <c:v>Doncaster Royal Infirmary (296)</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(417)</c:v>
                </c:pt>
                <c:pt idx="1">
                  <c:v>Montagu Elective Surgical Hub (-)</c:v>
                </c:pt>
                <c:pt idx="2">
                  <c:v>Bassetlaw Hospital (91)</c:v>
                </c:pt>
                <c:pt idx="3">
                  <c:v>Doncaster Royal Infirmary (296)</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0.51171986117702595</c:v>
                </c:pt>
                <c:pt idx="1">
                  <c:v>0</c:v>
                </c:pt>
                <c:pt idx="2">
                  <c:v>0.33227842713272793</c:v>
                </c:pt>
                <c:pt idx="3">
                  <c:v>0.53180438835827104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Montagu Elective Surgical Hub (-)</c:v>
                </c:pt>
                <c:pt idx="2">
                  <c:v>Bassetlaw Hospital (83)</c:v>
                </c:pt>
                <c:pt idx="3">
                  <c:v>Doncaster Royal Infirmary (256)</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Montagu Elective Surgical Hub (-)</c:v>
                </c:pt>
                <c:pt idx="2">
                  <c:v>Bassetlaw Hospital (83)</c:v>
                </c:pt>
                <c:pt idx="3">
                  <c:v>Doncaster Royal Infirmary (256)</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Montagu Elective Surgical Hub (-)</c:v>
                </c:pt>
                <c:pt idx="2">
                  <c:v>Bassetlaw Hospital (83)</c:v>
                </c:pt>
                <c:pt idx="3">
                  <c:v>Doncaster Royal Infirmary (256)</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Montagu Elective Surgical Hub (-)</c:v>
                </c:pt>
                <c:pt idx="2">
                  <c:v>Bassetlaw Hospital (83)</c:v>
                </c:pt>
                <c:pt idx="3">
                  <c:v>Doncaster Royal Infirmary (256)</c:v>
                </c:pt>
                <c:pt idx="4">
                  <c:v>Montagu Hospital (-)</c:v>
                </c:pt>
              </c:strCache>
            </c:strRef>
          </c:cat>
          <c:val>
            <c:numRef>
              <c:f>Sheet1!$G$2:$G$6</c:f>
              <c:numCache>
                <c:formatCode>0.0;;</c:formatCode>
                <c:ptCount val="5"/>
                <c:pt idx="0">
                  <c:v>8.8096183390299814</c:v>
                </c:pt>
                <c:pt idx="1">
                  <c:v>0</c:v>
                </c:pt>
                <c:pt idx="2">
                  <c:v>9.0561896525677064</c:v>
                </c:pt>
                <c:pt idx="3">
                  <c:v>8.7267809128997946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Montagu Elective Surgical Hub (-)</c:v>
                </c:pt>
                <c:pt idx="2">
                  <c:v>Bassetlaw Hospital (83)</c:v>
                </c:pt>
                <c:pt idx="3">
                  <c:v>Doncaster Royal Infirmary (256)</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Montagu Elective Surgical Hub (-)</c:v>
                </c:pt>
                <c:pt idx="2">
                  <c:v>Bassetlaw Hospital (83)</c:v>
                </c:pt>
                <c:pt idx="3">
                  <c:v>Doncaster Royal Infirmary (256)</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Montagu Elective Surgical Hub (-)</c:v>
                </c:pt>
                <c:pt idx="2">
                  <c:v>Bassetlaw Hospital (83)</c:v>
                </c:pt>
                <c:pt idx="3">
                  <c:v>Doncaster Royal Infirmary (256)</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1.1903816609700186</c:v>
                </c:pt>
                <c:pt idx="1">
                  <c:v>0</c:v>
                </c:pt>
                <c:pt idx="2">
                  <c:v>0.94381034743229364</c:v>
                </c:pt>
                <c:pt idx="3">
                  <c:v>1.2732190871002054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Montagu Elective Surgical Hub (-)</c:v>
                </c:pt>
                <c:pt idx="2">
                  <c:v>Bassetlaw Hospital (85)</c:v>
                </c:pt>
                <c:pt idx="3">
                  <c:v>Doncaster Royal Infirmary (273)</c:v>
                </c:pt>
                <c:pt idx="4">
                  <c:v>Montagu Hospital (-)</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Montagu Elective Surgical Hub (-)</c:v>
                </c:pt>
                <c:pt idx="2">
                  <c:v>Bassetlaw Hospital (85)</c:v>
                </c:pt>
                <c:pt idx="3">
                  <c:v>Doncaster Royal Infirmary (273)</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Montagu Elective Surgical Hub (-)</c:v>
                </c:pt>
                <c:pt idx="2">
                  <c:v>Bassetlaw Hospital (85)</c:v>
                </c:pt>
                <c:pt idx="3">
                  <c:v>Doncaster Royal Infirmary (273)</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Montagu Elective Surgical Hub (-)</c:v>
                </c:pt>
                <c:pt idx="2">
                  <c:v>Bassetlaw Hospital (85)</c:v>
                </c:pt>
                <c:pt idx="3">
                  <c:v>Doncaster Royal Infirmary (273)</c:v>
                </c:pt>
                <c:pt idx="4">
                  <c:v>Montagu Hospital (-)</c:v>
                </c:pt>
              </c:strCache>
            </c:strRef>
          </c:cat>
          <c:val>
            <c:numRef>
              <c:f>Sheet1!$G$2:$G$6</c:f>
              <c:numCache>
                <c:formatCode>0.0;;</c:formatCode>
                <c:ptCount val="5"/>
                <c:pt idx="0">
                  <c:v>8.4715565270983806</c:v>
                </c:pt>
                <c:pt idx="1">
                  <c:v>0</c:v>
                </c:pt>
                <c:pt idx="2">
                  <c:v>8.600833140944653</c:v>
                </c:pt>
                <c:pt idx="3">
                  <c:v>8.3752117242119013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Montagu Elective Surgical Hub (-)</c:v>
                </c:pt>
                <c:pt idx="2">
                  <c:v>Bassetlaw Hospital (85)</c:v>
                </c:pt>
                <c:pt idx="3">
                  <c:v>Doncaster Royal Infirmary (273)</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Montagu Elective Surgical Hub (-)</c:v>
                </c:pt>
                <c:pt idx="2">
                  <c:v>Bassetlaw Hospital (85)</c:v>
                </c:pt>
                <c:pt idx="3">
                  <c:v>Doncaster Royal Infirmary (273)</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Montagu Elective Surgical Hub (-)</c:v>
                </c:pt>
                <c:pt idx="2">
                  <c:v>Bassetlaw Hospital (85)</c:v>
                </c:pt>
                <c:pt idx="3">
                  <c:v>Doncaster Royal Infirmary (273)</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1.5284434729016194</c:v>
                </c:pt>
                <c:pt idx="1">
                  <c:v>0</c:v>
                </c:pt>
                <c:pt idx="2">
                  <c:v>1.399166859055347</c:v>
                </c:pt>
                <c:pt idx="3">
                  <c:v>1.6247882757880987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(66)</c:v>
                </c:pt>
                <c:pt idx="1">
                  <c:v>Montagu Elective Surgical Hub (-)</c:v>
                </c:pt>
                <c:pt idx="2">
                  <c:v>Bassetlaw Hospital (-)</c:v>
                </c:pt>
                <c:pt idx="3">
                  <c:v>Doncaster Royal Infirmary (44)</c:v>
                </c:pt>
                <c:pt idx="4">
                  <c:v>Montagu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(66)</c:v>
                </c:pt>
                <c:pt idx="1">
                  <c:v>Montagu Elective Surgical Hub (-)</c:v>
                </c:pt>
                <c:pt idx="2">
                  <c:v>Bassetlaw Hospital (-)</c:v>
                </c:pt>
                <c:pt idx="3">
                  <c:v>Doncaster Royal Infirmary (44)</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(66)</c:v>
                </c:pt>
                <c:pt idx="1">
                  <c:v>Montagu Elective Surgical Hub (-)</c:v>
                </c:pt>
                <c:pt idx="2">
                  <c:v>Bassetlaw Hospital (-)</c:v>
                </c:pt>
                <c:pt idx="3">
                  <c:v>Doncaster Royal Infirmary (44)</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(66)</c:v>
                </c:pt>
                <c:pt idx="1">
                  <c:v>Montagu Elective Surgical Hub (-)</c:v>
                </c:pt>
                <c:pt idx="2">
                  <c:v>Bassetlaw Hospital (-)</c:v>
                </c:pt>
                <c:pt idx="3">
                  <c:v>Doncaster Royal Infirmary (44)</c:v>
                </c:pt>
                <c:pt idx="4">
                  <c:v>Montagu Hospital (-)</c:v>
                </c:pt>
              </c:strCache>
            </c:strRef>
          </c:cat>
          <c:val>
            <c:numRef>
              <c:f>Sheet1!$G$2:$G$6</c:f>
              <c:numCache>
                <c:formatCode>0.0;;</c:formatCode>
                <c:ptCount val="5"/>
                <c:pt idx="0">
                  <c:v>8.1134336164432259</c:v>
                </c:pt>
                <c:pt idx="1">
                  <c:v>0</c:v>
                </c:pt>
                <c:pt idx="2">
                  <c:v>0</c:v>
                </c:pt>
                <c:pt idx="3">
                  <c:v>7.6257471118022906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(66)</c:v>
                </c:pt>
                <c:pt idx="1">
                  <c:v>Montagu Elective Surgical Hub (-)</c:v>
                </c:pt>
                <c:pt idx="2">
                  <c:v>Bassetlaw Hospital (-)</c:v>
                </c:pt>
                <c:pt idx="3">
                  <c:v>Doncaster Royal Infirmary (44)</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(66)</c:v>
                </c:pt>
                <c:pt idx="1">
                  <c:v>Montagu Elective Surgical Hub (-)</c:v>
                </c:pt>
                <c:pt idx="2">
                  <c:v>Bassetlaw Hospital (-)</c:v>
                </c:pt>
                <c:pt idx="3">
                  <c:v>Doncaster Royal Infirmary (44)</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(66)</c:v>
                </c:pt>
                <c:pt idx="1">
                  <c:v>Montagu Elective Surgical Hub (-)</c:v>
                </c:pt>
                <c:pt idx="2">
                  <c:v>Bassetlaw Hospital (-)</c:v>
                </c:pt>
                <c:pt idx="3">
                  <c:v>Doncaster Royal Infirmary (44)</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1.8865663835567741</c:v>
                </c:pt>
                <c:pt idx="1">
                  <c:v>0</c:v>
                </c:pt>
                <c:pt idx="2">
                  <c:v>0</c:v>
                </c:pt>
                <c:pt idx="3">
                  <c:v>2.3742528881977094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Montagu Elective Surgical Hub (-)</c:v>
                </c:pt>
                <c:pt idx="2">
                  <c:v>Bassetlaw Hospital (-)</c:v>
                </c:pt>
                <c:pt idx="3">
                  <c:v>Doncaster Royal Infirmary (42)</c:v>
                </c:pt>
                <c:pt idx="4">
                  <c:v>Montagu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Montagu Elective Surgical Hub (-)</c:v>
                </c:pt>
                <c:pt idx="2">
                  <c:v>Bassetlaw Hospital (-)</c:v>
                </c:pt>
                <c:pt idx="3">
                  <c:v>Doncaster Royal Infirmary (42)</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Montagu Elective Surgical Hub (-)</c:v>
                </c:pt>
                <c:pt idx="2">
                  <c:v>Bassetlaw Hospital (-)</c:v>
                </c:pt>
                <c:pt idx="3">
                  <c:v>Doncaster Royal Infirmary (42)</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Montagu Elective Surgical Hub (-)</c:v>
                </c:pt>
                <c:pt idx="2">
                  <c:v>Bassetlaw Hospital (-)</c:v>
                </c:pt>
                <c:pt idx="3">
                  <c:v>Doncaster Royal Infirmary (42)</c:v>
                </c:pt>
                <c:pt idx="4">
                  <c:v>Montagu Hospital (-)</c:v>
                </c:pt>
              </c:strCache>
            </c:strRef>
          </c:cat>
          <c:val>
            <c:numRef>
              <c:f>Sheet1!$G$2:$G$6</c:f>
              <c:numCache>
                <c:formatCode>0.0;;</c:formatCode>
                <c:ptCount val="5"/>
                <c:pt idx="0">
                  <c:v>8.2762504767529297</c:v>
                </c:pt>
                <c:pt idx="1">
                  <c:v>0</c:v>
                </c:pt>
                <c:pt idx="2">
                  <c:v>0</c:v>
                </c:pt>
                <c:pt idx="3">
                  <c:v>7.8493430762042236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Montagu Elective Surgical Hub (-)</c:v>
                </c:pt>
                <c:pt idx="2">
                  <c:v>Bassetlaw Hospital (-)</c:v>
                </c:pt>
                <c:pt idx="3">
                  <c:v>Doncaster Royal Infirmary (42)</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Montagu Elective Surgical Hub (-)</c:v>
                </c:pt>
                <c:pt idx="2">
                  <c:v>Bassetlaw Hospital (-)</c:v>
                </c:pt>
                <c:pt idx="3">
                  <c:v>Doncaster Royal Infirmary (42)</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Montagu Elective Surgical Hub (-)</c:v>
                </c:pt>
                <c:pt idx="2">
                  <c:v>Bassetlaw Hospital (-)</c:v>
                </c:pt>
                <c:pt idx="3">
                  <c:v>Doncaster Royal Infirmary (42)</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1.7237495232470703</c:v>
                </c:pt>
                <c:pt idx="1">
                  <c:v>0</c:v>
                </c:pt>
                <c:pt idx="2">
                  <c:v>0</c:v>
                </c:pt>
                <c:pt idx="3">
                  <c:v>2.1506569237957764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c:v>
                </c:pt>
                <c:pt idx="1">
                  <c:v>Montagu Elective Surgical Hub (-)</c:v>
                </c:pt>
                <c:pt idx="2">
                  <c:v>Bassetlaw Hospital (-)</c:v>
                </c:pt>
                <c:pt idx="3">
                  <c:v>Doncaster Royal Infirmary (31)</c:v>
                </c:pt>
                <c:pt idx="4">
                  <c:v>Montagu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c:v>
                </c:pt>
                <c:pt idx="1">
                  <c:v>Montagu Elective Surgical Hub (-)</c:v>
                </c:pt>
                <c:pt idx="2">
                  <c:v>Bassetlaw Hospital (-)</c:v>
                </c:pt>
                <c:pt idx="3">
                  <c:v>Doncaster Royal Infirmary (31)</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c:v>
                </c:pt>
                <c:pt idx="1">
                  <c:v>Montagu Elective Surgical Hub (-)</c:v>
                </c:pt>
                <c:pt idx="2">
                  <c:v>Bassetlaw Hospital (-)</c:v>
                </c:pt>
                <c:pt idx="3">
                  <c:v>Doncaster Royal Infirmary (31)</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c:v>
                </c:pt>
                <c:pt idx="1">
                  <c:v>Montagu Elective Surgical Hub (-)</c:v>
                </c:pt>
                <c:pt idx="2">
                  <c:v>Bassetlaw Hospital (-)</c:v>
                </c:pt>
                <c:pt idx="3">
                  <c:v>Doncaster Royal Infirmary (31)</c:v>
                </c:pt>
                <c:pt idx="4">
                  <c:v>Montagu Hospital (-)</c:v>
                </c:pt>
              </c:strCache>
            </c:strRef>
          </c:cat>
          <c:val>
            <c:numRef>
              <c:f>Sheet1!$G$2:$G$6</c:f>
              <c:numCache>
                <c:formatCode>0.0;;</c:formatCode>
                <c:ptCount val="5"/>
                <c:pt idx="0">
                  <c:v>8.1849324308674571</c:v>
                </c:pt>
                <c:pt idx="1">
                  <c:v>0</c:v>
                </c:pt>
                <c:pt idx="2">
                  <c:v>0</c:v>
                </c:pt>
                <c:pt idx="3">
                  <c:v>7.7246082120286861</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c:v>
                </c:pt>
                <c:pt idx="1">
                  <c:v>Montagu Elective Surgical Hub (-)</c:v>
                </c:pt>
                <c:pt idx="2">
                  <c:v>Bassetlaw Hospital (-)</c:v>
                </c:pt>
                <c:pt idx="3">
                  <c:v>Doncaster Royal Infirmary (31)</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c:v>
                </c:pt>
                <c:pt idx="1">
                  <c:v>Montagu Elective Surgical Hub (-)</c:v>
                </c:pt>
                <c:pt idx="2">
                  <c:v>Bassetlaw Hospital (-)</c:v>
                </c:pt>
                <c:pt idx="3">
                  <c:v>Doncaster Royal Infirmary (31)</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c:v>
                </c:pt>
                <c:pt idx="1">
                  <c:v>Montagu Elective Surgical Hub (-)</c:v>
                </c:pt>
                <c:pt idx="2">
                  <c:v>Bassetlaw Hospital (-)</c:v>
                </c:pt>
                <c:pt idx="3">
                  <c:v>Doncaster Royal Infirmary (31)</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1.8150675691325429</c:v>
                </c:pt>
                <c:pt idx="1">
                  <c:v>0</c:v>
                </c:pt>
                <c:pt idx="2">
                  <c:v>0</c:v>
                </c:pt>
                <c:pt idx="3">
                  <c:v>2.2753917879713139</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(49)</c:v>
                </c:pt>
                <c:pt idx="3">
                  <c:v>Doncaster Royal Infirmary (112)</c:v>
                </c:pt>
                <c:pt idx="4">
                  <c:v>Montagu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(49)</c:v>
                </c:pt>
                <c:pt idx="3">
                  <c:v>Doncaster Royal Infirmary (112)</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(49)</c:v>
                </c:pt>
                <c:pt idx="3">
                  <c:v>Doncaster Royal Infirmary (112)</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(49)</c:v>
                </c:pt>
                <c:pt idx="3">
                  <c:v>Doncaster Royal Infirmary (112)</c:v>
                </c:pt>
                <c:pt idx="4">
                  <c:v>Montagu Hospital (-)</c:v>
                </c:pt>
              </c:strCache>
            </c:strRef>
          </c:cat>
          <c:val>
            <c:numRef>
              <c:f>Sheet1!$G$2:$G$6</c:f>
              <c:numCache>
                <c:formatCode>0.0;;</c:formatCode>
                <c:ptCount val="5"/>
                <c:pt idx="0">
                  <c:v>8.4734009460957029</c:v>
                </c:pt>
                <c:pt idx="1">
                  <c:v>0</c:v>
                </c:pt>
                <c:pt idx="2">
                  <c:v>0</c:v>
                </c:pt>
                <c:pt idx="3">
                  <c:v>7.8474462781914429</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(49)</c:v>
                </c:pt>
                <c:pt idx="3">
                  <c:v>Doncaster Royal Infirmary (112)</c:v>
                </c:pt>
                <c:pt idx="4">
                  <c:v>Montagu Hospital (-)</c:v>
                </c:pt>
              </c:strCache>
            </c:strRef>
          </c:cat>
          <c:val>
            <c:numRef>
              <c:f>Sheet1!$H$2:$H$6</c:f>
              <c:numCache>
                <c:formatCode>0.0;;</c:formatCode>
                <c:ptCount val="5"/>
                <c:pt idx="0">
                  <c:v>0</c:v>
                </c:pt>
                <c:pt idx="1">
                  <c:v>0</c:v>
                </c:pt>
                <c:pt idx="2">
                  <c:v>9.3440563790187419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(49)</c:v>
                </c:pt>
                <c:pt idx="3">
                  <c:v>Doncaster Royal Infirmary (112)</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(179)</c:v>
                </c:pt>
                <c:pt idx="1">
                  <c:v>Montagu Elective Surgical Hub (-)</c:v>
                </c:pt>
                <c:pt idx="2">
                  <c:v>Bassetlaw Hospital (49)</c:v>
                </c:pt>
                <c:pt idx="3">
                  <c:v>Doncaster Royal Infirmary (112)</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1.5265990539042971</c:v>
                </c:pt>
                <c:pt idx="1">
                  <c:v>0</c:v>
                </c:pt>
                <c:pt idx="2">
                  <c:v>0.65594362098125814</c:v>
                </c:pt>
                <c:pt idx="3">
                  <c:v>2.1525537218085571</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(112)</c:v>
                </c:pt>
                <c:pt idx="1">
                  <c:v>Montagu Elective Surgical Hub (-)</c:v>
                </c:pt>
                <c:pt idx="2">
                  <c:v>Bassetlaw Hospital (-)</c:v>
                </c:pt>
                <c:pt idx="3">
                  <c:v>Doncaster Royal Infirmary (83)</c:v>
                </c:pt>
                <c:pt idx="4">
                  <c:v>Montagu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(112)</c:v>
                </c:pt>
                <c:pt idx="1">
                  <c:v>Montagu Elective Surgical Hub (-)</c:v>
                </c:pt>
                <c:pt idx="2">
                  <c:v>Bassetlaw Hospital (-)</c:v>
                </c:pt>
                <c:pt idx="3">
                  <c:v>Doncaster Royal Infirmary (83)</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(112)</c:v>
                </c:pt>
                <c:pt idx="1">
                  <c:v>Montagu Elective Surgical Hub (-)</c:v>
                </c:pt>
                <c:pt idx="2">
                  <c:v>Bassetlaw Hospital (-)</c:v>
                </c:pt>
                <c:pt idx="3">
                  <c:v>Doncaster Royal Infirmary (83)</c:v>
                </c:pt>
                <c:pt idx="4">
                  <c:v>Montagu Hospital (-)</c:v>
                </c:pt>
              </c:strCache>
            </c:strRef>
          </c:cat>
          <c:val>
            <c:numRef>
              <c:f>Sheet1!$F$2:$F$6</c:f>
              <c:numCache>
                <c:formatCode>0.0;;</c:formatCode>
                <c:ptCount val="5"/>
                <c:pt idx="0">
                  <c:v>0</c:v>
                </c:pt>
                <c:pt idx="1">
                  <c:v>0</c:v>
                </c:pt>
                <c:pt idx="2">
                  <c:v>0</c:v>
                </c:pt>
                <c:pt idx="3">
                  <c:v>6.9109583194842514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(112)</c:v>
                </c:pt>
                <c:pt idx="1">
                  <c:v>Montagu Elective Surgical Hub (-)</c:v>
                </c:pt>
                <c:pt idx="2">
                  <c:v>Bassetlaw Hospital (-)</c:v>
                </c:pt>
                <c:pt idx="3">
                  <c:v>Doncaster Royal Infirmary (83)</c:v>
                </c:pt>
                <c:pt idx="4">
                  <c:v>Montagu Hospital (-)</c:v>
                </c:pt>
              </c:strCache>
            </c:strRef>
          </c:cat>
          <c:val>
            <c:numRef>
              <c:f>Sheet1!$G$2:$G$6</c:f>
              <c:numCache>
                <c:formatCode>0.0;;</c:formatCode>
                <c:ptCount val="5"/>
                <c:pt idx="0">
                  <c:v>7.5179283951309426</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(112)</c:v>
                </c:pt>
                <c:pt idx="1">
                  <c:v>Montagu Elective Surgical Hub (-)</c:v>
                </c:pt>
                <c:pt idx="2">
                  <c:v>Bassetlaw Hospital (-)</c:v>
                </c:pt>
                <c:pt idx="3">
                  <c:v>Doncaster Royal Infirmary (83)</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(112)</c:v>
                </c:pt>
                <c:pt idx="1">
                  <c:v>Montagu Elective Surgical Hub (-)</c:v>
                </c:pt>
                <c:pt idx="2">
                  <c:v>Bassetlaw Hospital (-)</c:v>
                </c:pt>
                <c:pt idx="3">
                  <c:v>Doncaster Royal Infirmary (83)</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(112)</c:v>
                </c:pt>
                <c:pt idx="1">
                  <c:v>Montagu Elective Surgical Hub (-)</c:v>
                </c:pt>
                <c:pt idx="2">
                  <c:v>Bassetlaw Hospital (-)</c:v>
                </c:pt>
                <c:pt idx="3">
                  <c:v>Doncaster Royal Infirmary (83)</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2.4820716048690574</c:v>
                </c:pt>
                <c:pt idx="1">
                  <c:v>0</c:v>
                </c:pt>
                <c:pt idx="2">
                  <c:v>0</c:v>
                </c:pt>
                <c:pt idx="3">
                  <c:v>3.0890416805157486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Montagu Elective Surgical Hub (-)</c:v>
                </c:pt>
                <c:pt idx="2">
                  <c:v>Bassetlaw Hospital (-)</c:v>
                </c:pt>
                <c:pt idx="3">
                  <c:v>Doncaster Royal Infirmary (67)</c:v>
                </c:pt>
                <c:pt idx="4">
                  <c:v>Montagu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Montagu Elective Surgical Hub (-)</c:v>
                </c:pt>
                <c:pt idx="2">
                  <c:v>Bassetlaw Hospital (-)</c:v>
                </c:pt>
                <c:pt idx="3">
                  <c:v>Doncaster Royal Infirmary (67)</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Montagu Elective Surgical Hub (-)</c:v>
                </c:pt>
                <c:pt idx="2">
                  <c:v>Bassetlaw Hospital (-)</c:v>
                </c:pt>
                <c:pt idx="3">
                  <c:v>Doncaster Royal Infirmary (67)</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Montagu Elective Surgical Hub (-)</c:v>
                </c:pt>
                <c:pt idx="2">
                  <c:v>Bassetlaw Hospital (-)</c:v>
                </c:pt>
                <c:pt idx="3">
                  <c:v>Doncaster Royal Infirmary (67)</c:v>
                </c:pt>
                <c:pt idx="4">
                  <c:v>Montagu Hospital (-)</c:v>
                </c:pt>
              </c:strCache>
            </c:strRef>
          </c:cat>
          <c:val>
            <c:numRef>
              <c:f>Sheet1!$G$2:$G$6</c:f>
              <c:numCache>
                <c:formatCode>0.0;;</c:formatCode>
                <c:ptCount val="5"/>
                <c:pt idx="0">
                  <c:v>6.7837749892303876</c:v>
                </c:pt>
                <c:pt idx="1">
                  <c:v>0</c:v>
                </c:pt>
                <c:pt idx="2">
                  <c:v>0</c:v>
                </c:pt>
                <c:pt idx="3">
                  <c:v>6.5817912725070684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Montagu Elective Surgical Hub (-)</c:v>
                </c:pt>
                <c:pt idx="2">
                  <c:v>Bassetlaw Hospital (-)</c:v>
                </c:pt>
                <c:pt idx="3">
                  <c:v>Doncaster Royal Infirmary (67)</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Montagu Elective Surgical Hub (-)</c:v>
                </c:pt>
                <c:pt idx="2">
                  <c:v>Bassetlaw Hospital (-)</c:v>
                </c:pt>
                <c:pt idx="3">
                  <c:v>Doncaster Royal Infirmary (67)</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(87)</c:v>
                </c:pt>
                <c:pt idx="1">
                  <c:v>Montagu Elective Surgical Hub (-)</c:v>
                </c:pt>
                <c:pt idx="2">
                  <c:v>Bassetlaw Hospital (-)</c:v>
                </c:pt>
                <c:pt idx="3">
                  <c:v>Doncaster Royal Infirmary (67)</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3.2162250107696124</c:v>
                </c:pt>
                <c:pt idx="1">
                  <c:v>0</c:v>
                </c:pt>
                <c:pt idx="2">
                  <c:v>0</c:v>
                </c:pt>
                <c:pt idx="3">
                  <c:v>3.4182087274929316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c:v>
                </c:pt>
                <c:pt idx="1">
                  <c:v>Montagu Elective Surgical Hub (-)</c:v>
                </c:pt>
                <c:pt idx="2">
                  <c:v>Bassetlaw Hospital (-)</c:v>
                </c:pt>
                <c:pt idx="3">
                  <c:v>Doncaster Royal Infirmary (31)</c:v>
                </c:pt>
                <c:pt idx="4">
                  <c:v>Montagu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c:v>
                </c:pt>
                <c:pt idx="1">
                  <c:v>Montagu Elective Surgical Hub (-)</c:v>
                </c:pt>
                <c:pt idx="2">
                  <c:v>Bassetlaw Hospital (-)</c:v>
                </c:pt>
                <c:pt idx="3">
                  <c:v>Doncaster Royal Infirmary (31)</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c:v>
                </c:pt>
                <c:pt idx="1">
                  <c:v>Montagu Elective Surgical Hub (-)</c:v>
                </c:pt>
                <c:pt idx="2">
                  <c:v>Bassetlaw Hospital (-)</c:v>
                </c:pt>
                <c:pt idx="3">
                  <c:v>Doncaster Royal Infirmary (31)</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c:v>
                </c:pt>
                <c:pt idx="1">
                  <c:v>Montagu Elective Surgical Hub (-)</c:v>
                </c:pt>
                <c:pt idx="2">
                  <c:v>Bassetlaw Hospital (-)</c:v>
                </c:pt>
                <c:pt idx="3">
                  <c:v>Doncaster Royal Infirmary (31)</c:v>
                </c:pt>
                <c:pt idx="4">
                  <c:v>Montagu Hospital (-)</c:v>
                </c:pt>
              </c:strCache>
            </c:strRef>
          </c:cat>
          <c:val>
            <c:numRef>
              <c:f>Sheet1!$G$2:$G$6</c:f>
              <c:numCache>
                <c:formatCode>0.0;;</c:formatCode>
                <c:ptCount val="5"/>
                <c:pt idx="0">
                  <c:v>6.6136393440587531</c:v>
                </c:pt>
                <c:pt idx="1">
                  <c:v>0</c:v>
                </c:pt>
                <c:pt idx="2">
                  <c:v>0</c:v>
                </c:pt>
                <c:pt idx="3">
                  <c:v>5.835843745609667</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c:v>
                </c:pt>
                <c:pt idx="1">
                  <c:v>Montagu Elective Surgical Hub (-)</c:v>
                </c:pt>
                <c:pt idx="2">
                  <c:v>Bassetlaw Hospital (-)</c:v>
                </c:pt>
                <c:pt idx="3">
                  <c:v>Doncaster Royal Infirmary (31)</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c:v>
                </c:pt>
                <c:pt idx="1">
                  <c:v>Montagu Elective Surgical Hub (-)</c:v>
                </c:pt>
                <c:pt idx="2">
                  <c:v>Bassetlaw Hospital (-)</c:v>
                </c:pt>
                <c:pt idx="3">
                  <c:v>Doncaster Royal Infirmary (31)</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c:v>
                </c:pt>
                <c:pt idx="1">
                  <c:v>Montagu Elective Surgical Hub (-)</c:v>
                </c:pt>
                <c:pt idx="2">
                  <c:v>Bassetlaw Hospital (-)</c:v>
                </c:pt>
                <c:pt idx="3">
                  <c:v>Doncaster Royal Infirmary (31)</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3.3863606559412469</c:v>
                </c:pt>
                <c:pt idx="1">
                  <c:v>0</c:v>
                </c:pt>
                <c:pt idx="2">
                  <c:v>0</c:v>
                </c:pt>
                <c:pt idx="3">
                  <c:v>4.164156254390333</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c:v>
                </c:pt>
                <c:pt idx="1">
                  <c:v>Montagu Elective Surgical Hub (-)</c:v>
                </c:pt>
                <c:pt idx="2">
                  <c:v>Bassetlaw Hospital (-)</c:v>
                </c:pt>
                <c:pt idx="3">
                  <c:v>Doncaster Royal Infirmary (33)</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c:v>
                </c:pt>
                <c:pt idx="1">
                  <c:v>Montagu Elective Surgical Hub (-)</c:v>
                </c:pt>
                <c:pt idx="2">
                  <c:v>Bassetlaw Hospital (-)</c:v>
                </c:pt>
                <c:pt idx="3">
                  <c:v>Doncaster Royal Infirmary (33)</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c:v>
                </c:pt>
                <c:pt idx="1">
                  <c:v>Montagu Elective Surgical Hub (-)</c:v>
                </c:pt>
                <c:pt idx="2">
                  <c:v>Bassetlaw Hospital (-)</c:v>
                </c:pt>
                <c:pt idx="3">
                  <c:v>Doncaster Royal Infirmary (33)</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c:v>
                </c:pt>
                <c:pt idx="1">
                  <c:v>Montagu Elective Surgical Hub (-)</c:v>
                </c:pt>
                <c:pt idx="2">
                  <c:v>Bassetlaw Hospital (-)</c:v>
                </c:pt>
                <c:pt idx="3">
                  <c:v>Doncaster Royal Infirmary (33)</c:v>
                </c:pt>
                <c:pt idx="4">
                  <c:v>Montagu Hospital (-)</c:v>
                </c:pt>
              </c:strCache>
            </c:strRef>
          </c:cat>
          <c:val>
            <c:numRef>
              <c:f>Sheet1!$G$2:$G$6</c:f>
              <c:numCache>
                <c:formatCode>0.0;;</c:formatCode>
                <c:ptCount val="5"/>
                <c:pt idx="0">
                  <c:v>6.8958267637430373</c:v>
                </c:pt>
                <c:pt idx="1">
                  <c:v>0</c:v>
                </c:pt>
                <c:pt idx="2">
                  <c:v>0</c:v>
                </c:pt>
                <c:pt idx="3">
                  <c:v>6.1991956826933672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c:v>
                </c:pt>
                <c:pt idx="1">
                  <c:v>Montagu Elective Surgical Hub (-)</c:v>
                </c:pt>
                <c:pt idx="2">
                  <c:v>Bassetlaw Hospital (-)</c:v>
                </c:pt>
                <c:pt idx="3">
                  <c:v>Doncaster Royal Infirmary (33)</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c:v>
                </c:pt>
                <c:pt idx="1">
                  <c:v>Montagu Elective Surgical Hub (-)</c:v>
                </c:pt>
                <c:pt idx="2">
                  <c:v>Bassetlaw Hospital (-)</c:v>
                </c:pt>
                <c:pt idx="3">
                  <c:v>Doncaster Royal Infirmary (33)</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c:v>
                </c:pt>
                <c:pt idx="1">
                  <c:v>Montagu Elective Surgical Hub (-)</c:v>
                </c:pt>
                <c:pt idx="2">
                  <c:v>Bassetlaw Hospital (-)</c:v>
                </c:pt>
                <c:pt idx="3">
                  <c:v>Doncaster Royal Infirmary (33)</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3.1041732362569627</c:v>
                </c:pt>
                <c:pt idx="1">
                  <c:v>0</c:v>
                </c:pt>
                <c:pt idx="2">
                  <c:v>0</c:v>
                </c:pt>
                <c:pt idx="3">
                  <c:v>3.8008043173066328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Montagu Elective Surgical Hub (-)</c:v>
                </c:pt>
                <c:pt idx="2">
                  <c:v>Bassetlaw Hospital (89)</c:v>
                </c:pt>
                <c:pt idx="3">
                  <c:v>Doncaster Royal Infirmary (284)</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Montagu Elective Surgical Hub (-)</c:v>
                </c:pt>
                <c:pt idx="2">
                  <c:v>Bassetlaw Hospital (89)</c:v>
                </c:pt>
                <c:pt idx="3">
                  <c:v>Doncaster Royal Infirmary (284)</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Montagu Elective Surgical Hub (-)</c:v>
                </c:pt>
                <c:pt idx="2">
                  <c:v>Bassetlaw Hospital (89)</c:v>
                </c:pt>
                <c:pt idx="3">
                  <c:v>Doncaster Royal Infirmary (284)</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Montagu Elective Surgical Hub (-)</c:v>
                </c:pt>
                <c:pt idx="2">
                  <c:v>Bassetlaw Hospital (89)</c:v>
                </c:pt>
                <c:pt idx="3">
                  <c:v>Doncaster Royal Infirmary (284)</c:v>
                </c:pt>
                <c:pt idx="4">
                  <c:v>Montagu Hospital (-)</c:v>
                </c:pt>
              </c:strCache>
            </c:strRef>
          </c:cat>
          <c:val>
            <c:numRef>
              <c:f>Sheet1!$G$2:$G$6</c:f>
              <c:numCache>
                <c:formatCode>0.0;;</c:formatCode>
                <c:ptCount val="5"/>
                <c:pt idx="0">
                  <c:v>6.7729349320993197</c:v>
                </c:pt>
                <c:pt idx="1">
                  <c:v>0</c:v>
                </c:pt>
                <c:pt idx="2">
                  <c:v>0</c:v>
                </c:pt>
                <c:pt idx="3">
                  <c:v>6.4170425194865857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Montagu Elective Surgical Hub (-)</c:v>
                </c:pt>
                <c:pt idx="2">
                  <c:v>Bassetlaw Hospital (89)</c:v>
                </c:pt>
                <c:pt idx="3">
                  <c:v>Doncaster Royal Infirmary (284)</c:v>
                </c:pt>
                <c:pt idx="4">
                  <c:v>Montagu Hospital (-)</c:v>
                </c:pt>
              </c:strCache>
            </c:strRef>
          </c:cat>
          <c:val>
            <c:numRef>
              <c:f>Sheet1!$H$2:$H$6</c:f>
              <c:numCache>
                <c:formatCode>0.0;;</c:formatCode>
                <c:ptCount val="5"/>
                <c:pt idx="0">
                  <c:v>0</c:v>
                </c:pt>
                <c:pt idx="1">
                  <c:v>0</c:v>
                </c:pt>
                <c:pt idx="2">
                  <c:v>7.4624647875865744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Montagu Elective Surgical Hub (-)</c:v>
                </c:pt>
                <c:pt idx="2">
                  <c:v>Bassetlaw Hospital (89)</c:v>
                </c:pt>
                <c:pt idx="3">
                  <c:v>Doncaster Royal Infirmary (284)</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(403)</c:v>
                </c:pt>
                <c:pt idx="1">
                  <c:v>Montagu Elective Surgical Hub (-)</c:v>
                </c:pt>
                <c:pt idx="2">
                  <c:v>Bassetlaw Hospital (89)</c:v>
                </c:pt>
                <c:pt idx="3">
                  <c:v>Doncaster Royal Infirmary (284)</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3.2270650679006803</c:v>
                </c:pt>
                <c:pt idx="1">
                  <c:v>0</c:v>
                </c:pt>
                <c:pt idx="2">
                  <c:v>2.5375352124134256</c:v>
                </c:pt>
                <c:pt idx="3">
                  <c:v>3.5829574805134143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Montagu Elective Surgical Hub (-)</c:v>
                </c:pt>
                <c:pt idx="2">
                  <c:v>Bassetlaw Hospital (64)</c:v>
                </c:pt>
                <c:pt idx="3">
                  <c:v>Doncaster Royal Infirmary (201)</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Montagu Elective Surgical Hub (-)</c:v>
                </c:pt>
                <c:pt idx="2">
                  <c:v>Bassetlaw Hospital (64)</c:v>
                </c:pt>
                <c:pt idx="3">
                  <c:v>Doncaster Royal Infirmary (201)</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Montagu Elective Surgical Hub (-)</c:v>
                </c:pt>
                <c:pt idx="2">
                  <c:v>Bassetlaw Hospital (64)</c:v>
                </c:pt>
                <c:pt idx="3">
                  <c:v>Doncaster Royal Infirmary (201)</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Montagu Elective Surgical Hub (-)</c:v>
                </c:pt>
                <c:pt idx="2">
                  <c:v>Bassetlaw Hospital (64)</c:v>
                </c:pt>
                <c:pt idx="3">
                  <c:v>Doncaster Royal Infirmary (201)</c:v>
                </c:pt>
                <c:pt idx="4">
                  <c:v>Montagu Hospital (-)</c:v>
                </c:pt>
              </c:strCache>
            </c:strRef>
          </c:cat>
          <c:val>
            <c:numRef>
              <c:f>Sheet1!$G$2:$G$6</c:f>
              <c:numCache>
                <c:formatCode>0.0;;</c:formatCode>
                <c:ptCount val="5"/>
                <c:pt idx="0">
                  <c:v>5.734836508470825</c:v>
                </c:pt>
                <c:pt idx="1">
                  <c:v>0</c:v>
                </c:pt>
                <c:pt idx="2">
                  <c:v>6.7625940199741077</c:v>
                </c:pt>
                <c:pt idx="3">
                  <c:v>5.3976992954110914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Montagu Elective Surgical Hub (-)</c:v>
                </c:pt>
                <c:pt idx="2">
                  <c:v>Bassetlaw Hospital (64)</c:v>
                </c:pt>
                <c:pt idx="3">
                  <c:v>Doncaster Royal Infirmary (201)</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Montagu Elective Surgical Hub (-)</c:v>
                </c:pt>
                <c:pt idx="2">
                  <c:v>Bassetlaw Hospital (64)</c:v>
                </c:pt>
                <c:pt idx="3">
                  <c:v>Doncaster Royal Infirmary (201)</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(286)</c:v>
                </c:pt>
                <c:pt idx="1">
                  <c:v>Montagu Elective Surgical Hub (-)</c:v>
                </c:pt>
                <c:pt idx="2">
                  <c:v>Bassetlaw Hospital (64)</c:v>
                </c:pt>
                <c:pt idx="3">
                  <c:v>Doncaster Royal Infirmary (201)</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4.265163491529175</c:v>
                </c:pt>
                <c:pt idx="1">
                  <c:v>0</c:v>
                </c:pt>
                <c:pt idx="2">
                  <c:v>3.2374059800258923</c:v>
                </c:pt>
                <c:pt idx="3">
                  <c:v>4.6023007045889086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Montagu Elective Surgical Hub (-)</c:v>
                </c:pt>
                <c:pt idx="2">
                  <c:v>Bassetlaw Hospital (49)</c:v>
                </c:pt>
                <c:pt idx="3">
                  <c:v>Doncaster Royal Infirmary (107)</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Montagu Elective Surgical Hub (-)</c:v>
                </c:pt>
                <c:pt idx="2">
                  <c:v>Bassetlaw Hospital (49)</c:v>
                </c:pt>
                <c:pt idx="3">
                  <c:v>Doncaster Royal Infirmary (107)</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Montagu Elective Surgical Hub (-)</c:v>
                </c:pt>
                <c:pt idx="2">
                  <c:v>Bassetlaw Hospital (49)</c:v>
                </c:pt>
                <c:pt idx="3">
                  <c:v>Doncaster Royal Infirmary (107)</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Montagu Elective Surgical Hub (-)</c:v>
                </c:pt>
                <c:pt idx="2">
                  <c:v>Bassetlaw Hospital (49)</c:v>
                </c:pt>
                <c:pt idx="3">
                  <c:v>Doncaster Royal Infirmary (107)</c:v>
                </c:pt>
                <c:pt idx="4">
                  <c:v>Montagu Hospital (-)</c:v>
                </c:pt>
              </c:strCache>
            </c:strRef>
          </c:cat>
          <c:val>
            <c:numRef>
              <c:f>Sheet1!$G$2:$G$6</c:f>
              <c:numCache>
                <c:formatCode>0.0;;</c:formatCode>
                <c:ptCount val="5"/>
                <c:pt idx="0">
                  <c:v>8.7929639682711169</c:v>
                </c:pt>
                <c:pt idx="1">
                  <c:v>0</c:v>
                </c:pt>
                <c:pt idx="2">
                  <c:v>0</c:v>
                </c:pt>
                <c:pt idx="3">
                  <c:v>8.2328025599439218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Montagu Elective Surgical Hub (-)</c:v>
                </c:pt>
                <c:pt idx="2">
                  <c:v>Bassetlaw Hospital (49)</c:v>
                </c:pt>
                <c:pt idx="3">
                  <c:v>Doncaster Royal Infirmary (107)</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Montagu Elective Surgical Hub (-)</c:v>
                </c:pt>
                <c:pt idx="2">
                  <c:v>Bassetlaw Hospital (49)</c:v>
                </c:pt>
                <c:pt idx="3">
                  <c:v>Doncaster Royal Infirmary (107)</c:v>
                </c:pt>
                <c:pt idx="4">
                  <c:v>Montagu Hospital (-)</c:v>
                </c:pt>
              </c:strCache>
            </c:strRef>
          </c:cat>
          <c:val>
            <c:numRef>
              <c:f>Sheet1!$I$2:$I$6</c:f>
              <c:numCache>
                <c:formatCode>0.0;;</c:formatCode>
                <c:ptCount val="5"/>
                <c:pt idx="0">
                  <c:v>0</c:v>
                </c:pt>
                <c:pt idx="1">
                  <c:v>0</c:v>
                </c:pt>
                <c:pt idx="2">
                  <c:v>9.2848061772493011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(183)</c:v>
                </c:pt>
                <c:pt idx="1">
                  <c:v>Montagu Elective Surgical Hub (-)</c:v>
                </c:pt>
                <c:pt idx="2">
                  <c:v>Bassetlaw Hospital (49)</c:v>
                </c:pt>
                <c:pt idx="3">
                  <c:v>Doncaster Royal Infirmary (107)</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1.2070360317288831</c:v>
                </c:pt>
                <c:pt idx="1">
                  <c:v>0</c:v>
                </c:pt>
                <c:pt idx="2">
                  <c:v>0.71519382275069887</c:v>
                </c:pt>
                <c:pt idx="3">
                  <c:v>1.7671974400560782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Montagu Elective Surgical Hub (-)</c:v>
                </c:pt>
                <c:pt idx="2">
                  <c:v>Bassetlaw Hospital (93)</c:v>
                </c:pt>
                <c:pt idx="3">
                  <c:v>Doncaster Royal Infirmary (300)</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Montagu Elective Surgical Hub (-)</c:v>
                </c:pt>
                <c:pt idx="2">
                  <c:v>Bassetlaw Hospital (93)</c:v>
                </c:pt>
                <c:pt idx="3">
                  <c:v>Doncaster Royal Infirmary (300)</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Montagu Elective Surgical Hub (-)</c:v>
                </c:pt>
                <c:pt idx="2">
                  <c:v>Bassetlaw Hospital (93)</c:v>
                </c:pt>
                <c:pt idx="3">
                  <c:v>Doncaster Royal Infirmary (300)</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Montagu Elective Surgical Hub (-)</c:v>
                </c:pt>
                <c:pt idx="2">
                  <c:v>Bassetlaw Hospital (93)</c:v>
                </c:pt>
                <c:pt idx="3">
                  <c:v>Doncaster Royal Infirmary (300)</c:v>
                </c:pt>
                <c:pt idx="4">
                  <c:v>Montagu Hospital (-)</c:v>
                </c:pt>
              </c:strCache>
            </c:strRef>
          </c:cat>
          <c:val>
            <c:numRef>
              <c:f>Sheet1!$G$2:$G$6</c:f>
              <c:numCache>
                <c:formatCode>0.0;;</c:formatCode>
                <c:ptCount val="5"/>
                <c:pt idx="0">
                  <c:v>6.9990488089952363</c:v>
                </c:pt>
                <c:pt idx="1">
                  <c:v>0</c:v>
                </c:pt>
                <c:pt idx="2">
                  <c:v>7.109333403771771</c:v>
                </c:pt>
                <c:pt idx="3">
                  <c:v>6.9257464555749371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Montagu Elective Surgical Hub (-)</c:v>
                </c:pt>
                <c:pt idx="2">
                  <c:v>Bassetlaw Hospital (93)</c:v>
                </c:pt>
                <c:pt idx="3">
                  <c:v>Doncaster Royal Infirmary (300)</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Montagu Elective Surgical Hub (-)</c:v>
                </c:pt>
                <c:pt idx="2">
                  <c:v>Bassetlaw Hospital (93)</c:v>
                </c:pt>
                <c:pt idx="3">
                  <c:v>Doncaster Royal Infirmary (300)</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Montagu Elective Surgical Hub (-)</c:v>
                </c:pt>
                <c:pt idx="2">
                  <c:v>Bassetlaw Hospital (93)</c:v>
                </c:pt>
                <c:pt idx="3">
                  <c:v>Doncaster Royal Infirmary (300)</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3.0009511910047637</c:v>
                </c:pt>
                <c:pt idx="1">
                  <c:v>0</c:v>
                </c:pt>
                <c:pt idx="2">
                  <c:v>2.890666596228229</c:v>
                </c:pt>
                <c:pt idx="3">
                  <c:v>3.0742535444250629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Montagu Elective Surgical Hub (-)</c:v>
                </c:pt>
                <c:pt idx="2">
                  <c:v>Bassetlaw Hospital (88)</c:v>
                </c:pt>
                <c:pt idx="3">
                  <c:v>Doncaster Royal Infirmary (281)</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Montagu Elective Surgical Hub (-)</c:v>
                </c:pt>
                <c:pt idx="2">
                  <c:v>Bassetlaw Hospital (88)</c:v>
                </c:pt>
                <c:pt idx="3">
                  <c:v>Doncaster Royal Infirmary (281)</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Montagu Elective Surgical Hub (-)</c:v>
                </c:pt>
                <c:pt idx="2">
                  <c:v>Bassetlaw Hospital (88)</c:v>
                </c:pt>
                <c:pt idx="3">
                  <c:v>Doncaster Royal Infirmary (281)</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Montagu Elective Surgical Hub (-)</c:v>
                </c:pt>
                <c:pt idx="2">
                  <c:v>Bassetlaw Hospital (88)</c:v>
                </c:pt>
                <c:pt idx="3">
                  <c:v>Doncaster Royal Infirmary (281)</c:v>
                </c:pt>
                <c:pt idx="4">
                  <c:v>Montagu Hospital (-)</c:v>
                </c:pt>
              </c:strCache>
            </c:strRef>
          </c:cat>
          <c:val>
            <c:numRef>
              <c:f>Sheet1!$G$2:$G$6</c:f>
              <c:numCache>
                <c:formatCode>0.0;;</c:formatCode>
                <c:ptCount val="5"/>
                <c:pt idx="0">
                  <c:v>7.9305253061266292</c:v>
                </c:pt>
                <c:pt idx="1">
                  <c:v>0</c:v>
                </c:pt>
                <c:pt idx="2">
                  <c:v>8.1738137794671442</c:v>
                </c:pt>
                <c:pt idx="3">
                  <c:v>7.7063422717991896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Montagu Elective Surgical Hub (-)</c:v>
                </c:pt>
                <c:pt idx="2">
                  <c:v>Bassetlaw Hospital (88)</c:v>
                </c:pt>
                <c:pt idx="3">
                  <c:v>Doncaster Royal Infirmary (281)</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Montagu Elective Surgical Hub (-)</c:v>
                </c:pt>
                <c:pt idx="2">
                  <c:v>Bassetlaw Hospital (88)</c:v>
                </c:pt>
                <c:pt idx="3">
                  <c:v>Doncaster Royal Infirmary (281)</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(399)</c:v>
                </c:pt>
                <c:pt idx="1">
                  <c:v>Montagu Elective Surgical Hub (-)</c:v>
                </c:pt>
                <c:pt idx="2">
                  <c:v>Bassetlaw Hospital (88)</c:v>
                </c:pt>
                <c:pt idx="3">
                  <c:v>Doncaster Royal Infirmary (281)</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2.0694746938733708</c:v>
                </c:pt>
                <c:pt idx="1">
                  <c:v>0</c:v>
                </c:pt>
                <c:pt idx="2">
                  <c:v>1.8261862205328558</c:v>
                </c:pt>
                <c:pt idx="3">
                  <c:v>2.2936577282008104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Montagu Elective Surgical Hub (-)</c:v>
                </c:pt>
                <c:pt idx="2">
                  <c:v>Bassetlaw Hospital (71)</c:v>
                </c:pt>
                <c:pt idx="3">
                  <c:v>Doncaster Royal Infirmary (211)</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Montagu Elective Surgical Hub (-)</c:v>
                </c:pt>
                <c:pt idx="2">
                  <c:v>Bassetlaw Hospital (71)</c:v>
                </c:pt>
                <c:pt idx="3">
                  <c:v>Doncaster Royal Infirmary (211)</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Montagu Elective Surgical Hub (-)</c:v>
                </c:pt>
                <c:pt idx="2">
                  <c:v>Bassetlaw Hospital (71)</c:v>
                </c:pt>
                <c:pt idx="3">
                  <c:v>Doncaster Royal Infirmary (211)</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Montagu Elective Surgical Hub (-)</c:v>
                </c:pt>
                <c:pt idx="2">
                  <c:v>Bassetlaw Hospital (71)</c:v>
                </c:pt>
                <c:pt idx="3">
                  <c:v>Doncaster Royal Infirmary (211)</c:v>
                </c:pt>
                <c:pt idx="4">
                  <c:v>Montagu Hospital (-)</c:v>
                </c:pt>
              </c:strCache>
            </c:strRef>
          </c:cat>
          <c:val>
            <c:numRef>
              <c:f>Sheet1!$G$2:$G$6</c:f>
              <c:numCache>
                <c:formatCode>0.0;;</c:formatCode>
                <c:ptCount val="5"/>
                <c:pt idx="0">
                  <c:v>8.9097901323225717</c:v>
                </c:pt>
                <c:pt idx="1">
                  <c:v>0</c:v>
                </c:pt>
                <c:pt idx="2">
                  <c:v>9.1477490458373882</c:v>
                </c:pt>
                <c:pt idx="3">
                  <c:v>8.8159480731933844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Montagu Elective Surgical Hub (-)</c:v>
                </c:pt>
                <c:pt idx="2">
                  <c:v>Bassetlaw Hospital (71)</c:v>
                </c:pt>
                <c:pt idx="3">
                  <c:v>Doncaster Royal Infirmary (211)</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Montagu Elective Surgical Hub (-)</c:v>
                </c:pt>
                <c:pt idx="2">
                  <c:v>Bassetlaw Hospital (71)</c:v>
                </c:pt>
                <c:pt idx="3">
                  <c:v>Doncaster Royal Infirmary (211)</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Montagu Elective Surgical Hub (-)</c:v>
                </c:pt>
                <c:pt idx="2">
                  <c:v>Bassetlaw Hospital (71)</c:v>
                </c:pt>
                <c:pt idx="3">
                  <c:v>Doncaster Royal Infirmary (211)</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1.0902098676774283</c:v>
                </c:pt>
                <c:pt idx="1">
                  <c:v>0</c:v>
                </c:pt>
                <c:pt idx="2">
                  <c:v>0.85225095416261176</c:v>
                </c:pt>
                <c:pt idx="3">
                  <c:v>1.1840519268066156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Montagu Elective Surgical Hub (-)</c:v>
                </c:pt>
                <c:pt idx="2">
                  <c:v>Bassetlaw Hospital (62)</c:v>
                </c:pt>
                <c:pt idx="3">
                  <c:v>Doncaster Royal Infirmary (177)</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Montagu Elective Surgical Hub (-)</c:v>
                </c:pt>
                <c:pt idx="2">
                  <c:v>Bassetlaw Hospital (62)</c:v>
                </c:pt>
                <c:pt idx="3">
                  <c:v>Doncaster Royal Infirmary (177)</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Montagu Elective Surgical Hub (-)</c:v>
                </c:pt>
                <c:pt idx="2">
                  <c:v>Bassetlaw Hospital (62)</c:v>
                </c:pt>
                <c:pt idx="3">
                  <c:v>Doncaster Royal Infirmary (177)</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Montagu Elective Surgical Hub (-)</c:v>
                </c:pt>
                <c:pt idx="2">
                  <c:v>Bassetlaw Hospital (62)</c:v>
                </c:pt>
                <c:pt idx="3">
                  <c:v>Doncaster Royal Infirmary (177)</c:v>
                </c:pt>
                <c:pt idx="4">
                  <c:v>Montagu Hospital (-)</c:v>
                </c:pt>
              </c:strCache>
            </c:strRef>
          </c:cat>
          <c:val>
            <c:numRef>
              <c:f>Sheet1!$G$2:$G$6</c:f>
              <c:numCache>
                <c:formatCode>0.0;;</c:formatCode>
                <c:ptCount val="5"/>
                <c:pt idx="0">
                  <c:v>6.339831307249213</c:v>
                </c:pt>
                <c:pt idx="1">
                  <c:v>0</c:v>
                </c:pt>
                <c:pt idx="2">
                  <c:v>0</c:v>
                </c:pt>
                <c:pt idx="3">
                  <c:v>5.879244430841795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Montagu Elective Surgical Hub (-)</c:v>
                </c:pt>
                <c:pt idx="2">
                  <c:v>Bassetlaw Hospital (62)</c:v>
                </c:pt>
                <c:pt idx="3">
                  <c:v>Doncaster Royal Infirmary (177)</c:v>
                </c:pt>
                <c:pt idx="4">
                  <c:v>Montagu Hospital (-)</c:v>
                </c:pt>
              </c:strCache>
            </c:strRef>
          </c:cat>
          <c:val>
            <c:numRef>
              <c:f>Sheet1!$H$2:$H$6</c:f>
              <c:numCache>
                <c:formatCode>0.0;;</c:formatCode>
                <c:ptCount val="5"/>
                <c:pt idx="0">
                  <c:v>0</c:v>
                </c:pt>
                <c:pt idx="1">
                  <c:v>0</c:v>
                </c:pt>
                <c:pt idx="2">
                  <c:v>7.3903884703168838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Montagu Elective Surgical Hub (-)</c:v>
                </c:pt>
                <c:pt idx="2">
                  <c:v>Bassetlaw Hospital (62)</c:v>
                </c:pt>
                <c:pt idx="3">
                  <c:v>Doncaster Royal Infirmary (177)</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Montagu Elective Surgical Hub (-)</c:v>
                </c:pt>
                <c:pt idx="2">
                  <c:v>Bassetlaw Hospital (62)</c:v>
                </c:pt>
                <c:pt idx="3">
                  <c:v>Doncaster Royal Infirmary (177)</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3.660168692750787</c:v>
                </c:pt>
                <c:pt idx="1">
                  <c:v>0</c:v>
                </c:pt>
                <c:pt idx="2">
                  <c:v>2.6096115296831162</c:v>
                </c:pt>
                <c:pt idx="3">
                  <c:v>4.120755569158205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Montagu Elective Surgical Hub (-)</c:v>
                </c:pt>
                <c:pt idx="2">
                  <c:v>Bassetlaw Hospital (75)</c:v>
                </c:pt>
                <c:pt idx="3">
                  <c:v>Doncaster Royal Infirmary (228)</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Montagu Elective Surgical Hub (-)</c:v>
                </c:pt>
                <c:pt idx="2">
                  <c:v>Bassetlaw Hospital (75)</c:v>
                </c:pt>
                <c:pt idx="3">
                  <c:v>Doncaster Royal Infirmary (228)</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Montagu Elective Surgical Hub (-)</c:v>
                </c:pt>
                <c:pt idx="2">
                  <c:v>Bassetlaw Hospital (75)</c:v>
                </c:pt>
                <c:pt idx="3">
                  <c:v>Doncaster Royal Infirmary (228)</c:v>
                </c:pt>
                <c:pt idx="4">
                  <c:v>Montagu Hospital (-)</c:v>
                </c:pt>
              </c:strCache>
            </c:strRef>
          </c:cat>
          <c:val>
            <c:numRef>
              <c:f>Sheet1!$F$2:$F$6</c:f>
              <c:numCache>
                <c:formatCode>0.0;;</c:formatCode>
                <c:ptCount val="5"/>
                <c:pt idx="0">
                  <c:v>0</c:v>
                </c:pt>
                <c:pt idx="1">
                  <c:v>0</c:v>
                </c:pt>
                <c:pt idx="2">
                  <c:v>0</c:v>
                </c:pt>
                <c:pt idx="3">
                  <c:v>3.7925196286985772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Montagu Elective Surgical Hub (-)</c:v>
                </c:pt>
                <c:pt idx="2">
                  <c:v>Bassetlaw Hospital (75)</c:v>
                </c:pt>
                <c:pt idx="3">
                  <c:v>Doncaster Royal Infirmary (228)</c:v>
                </c:pt>
                <c:pt idx="4">
                  <c:v>Montagu Hospital (-)</c:v>
                </c:pt>
              </c:strCache>
            </c:strRef>
          </c:cat>
          <c:val>
            <c:numRef>
              <c:f>Sheet1!$G$2:$G$6</c:f>
              <c:numCache>
                <c:formatCode>0.0;;</c:formatCode>
                <c:ptCount val="5"/>
                <c:pt idx="0">
                  <c:v>4.171504033337035</c:v>
                </c:pt>
                <c:pt idx="1">
                  <c:v>0</c:v>
                </c:pt>
                <c:pt idx="2">
                  <c:v>4.3396785298172373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Montagu Elective Surgical Hub (-)</c:v>
                </c:pt>
                <c:pt idx="2">
                  <c:v>Bassetlaw Hospital (75)</c:v>
                </c:pt>
                <c:pt idx="3">
                  <c:v>Doncaster Royal Infirmary (228)</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Montagu Elective Surgical Hub (-)</c:v>
                </c:pt>
                <c:pt idx="2">
                  <c:v>Bassetlaw Hospital (75)</c:v>
                </c:pt>
                <c:pt idx="3">
                  <c:v>Doncaster Royal Infirmary (228)</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Montagu Elective Surgical Hub (-)</c:v>
                </c:pt>
                <c:pt idx="2">
                  <c:v>Bassetlaw Hospital (75)</c:v>
                </c:pt>
                <c:pt idx="3">
                  <c:v>Doncaster Royal Infirmary (228)</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5.828495966662965</c:v>
                </c:pt>
                <c:pt idx="1">
                  <c:v>0</c:v>
                </c:pt>
                <c:pt idx="2">
                  <c:v>5.6603214701827627</c:v>
                </c:pt>
                <c:pt idx="3">
                  <c:v>6.2074803713014228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Montagu Elective Surgical Hub (-)</c:v>
                </c:pt>
                <c:pt idx="2">
                  <c:v>Bassetlaw Hospital (76)</c:v>
                </c:pt>
                <c:pt idx="3">
                  <c:v>Doncaster Royal Infirmary (256)</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Montagu Elective Surgical Hub (-)</c:v>
                </c:pt>
                <c:pt idx="2">
                  <c:v>Bassetlaw Hospital (76)</c:v>
                </c:pt>
                <c:pt idx="3">
                  <c:v>Doncaster Royal Infirmary (256)</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Montagu Elective Surgical Hub (-)</c:v>
                </c:pt>
                <c:pt idx="2">
                  <c:v>Bassetlaw Hospital (76)</c:v>
                </c:pt>
                <c:pt idx="3">
                  <c:v>Doncaster Royal Infirmary (256)</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Montagu Elective Surgical Hub (-)</c:v>
                </c:pt>
                <c:pt idx="2">
                  <c:v>Bassetlaw Hospital (76)</c:v>
                </c:pt>
                <c:pt idx="3">
                  <c:v>Doncaster Royal Infirmary (256)</c:v>
                </c:pt>
                <c:pt idx="4">
                  <c:v>Montagu Hospital (-)</c:v>
                </c:pt>
              </c:strCache>
            </c:strRef>
          </c:cat>
          <c:val>
            <c:numRef>
              <c:f>Sheet1!$G$2:$G$6</c:f>
              <c:numCache>
                <c:formatCode>0.0;;</c:formatCode>
                <c:ptCount val="5"/>
                <c:pt idx="0">
                  <c:v>6.7182694113139947</c:v>
                </c:pt>
                <c:pt idx="1">
                  <c:v>0</c:v>
                </c:pt>
                <c:pt idx="2">
                  <c:v>0</c:v>
                </c:pt>
                <c:pt idx="3">
                  <c:v>6.2569270039807092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Montagu Elective Surgical Hub (-)</c:v>
                </c:pt>
                <c:pt idx="2">
                  <c:v>Bassetlaw Hospital (76)</c:v>
                </c:pt>
                <c:pt idx="3">
                  <c:v>Doncaster Royal Infirmary (256)</c:v>
                </c:pt>
                <c:pt idx="4">
                  <c:v>Montagu Hospital (-)</c:v>
                </c:pt>
              </c:strCache>
            </c:strRef>
          </c:cat>
          <c:val>
            <c:numRef>
              <c:f>Sheet1!$H$2:$H$6</c:f>
              <c:numCache>
                <c:formatCode>0.0;;</c:formatCode>
                <c:ptCount val="5"/>
                <c:pt idx="0">
                  <c:v>0</c:v>
                </c:pt>
                <c:pt idx="1">
                  <c:v>0</c:v>
                </c:pt>
                <c:pt idx="2">
                  <c:v>7.6171515627323609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Montagu Elective Surgical Hub (-)</c:v>
                </c:pt>
                <c:pt idx="2">
                  <c:v>Bassetlaw Hospital (76)</c:v>
                </c:pt>
                <c:pt idx="3">
                  <c:v>Doncaster Royal Infirmary (256)</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(361)</c:v>
                </c:pt>
                <c:pt idx="1">
                  <c:v>Montagu Elective Surgical Hub (-)</c:v>
                </c:pt>
                <c:pt idx="2">
                  <c:v>Bassetlaw Hospital (76)</c:v>
                </c:pt>
                <c:pt idx="3">
                  <c:v>Doncaster Royal Infirmary (256)</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3.2817305886860053</c:v>
                </c:pt>
                <c:pt idx="1">
                  <c:v>0</c:v>
                </c:pt>
                <c:pt idx="2">
                  <c:v>2.3828484372676391</c:v>
                </c:pt>
                <c:pt idx="3">
                  <c:v>3.7430729960192908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Montagu Elective Surgical Hub (-)</c:v>
                </c:pt>
                <c:pt idx="2">
                  <c:v>Bassetlaw Hospital (88)</c:v>
                </c:pt>
                <c:pt idx="3">
                  <c:v>Doncaster Royal Infirmary (274)</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Montagu Elective Surgical Hub (-)</c:v>
                </c:pt>
                <c:pt idx="2">
                  <c:v>Bassetlaw Hospital (88)</c:v>
                </c:pt>
                <c:pt idx="3">
                  <c:v>Doncaster Royal Infirmary (274)</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Montagu Elective Surgical Hub (-)</c:v>
                </c:pt>
                <c:pt idx="2">
                  <c:v>Bassetlaw Hospital (88)</c:v>
                </c:pt>
                <c:pt idx="3">
                  <c:v>Doncaster Royal Infirmary (274)</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Montagu Elective Surgical Hub (-)</c:v>
                </c:pt>
                <c:pt idx="2">
                  <c:v>Bassetlaw Hospital (88)</c:v>
                </c:pt>
                <c:pt idx="3">
                  <c:v>Doncaster Royal Infirmary (274)</c:v>
                </c:pt>
                <c:pt idx="4">
                  <c:v>Montagu Hospital (-)</c:v>
                </c:pt>
              </c:strCache>
            </c:strRef>
          </c:cat>
          <c:val>
            <c:numRef>
              <c:f>Sheet1!$G$2:$G$6</c:f>
              <c:numCache>
                <c:formatCode>0.0;;</c:formatCode>
                <c:ptCount val="5"/>
                <c:pt idx="0">
                  <c:v>7.5647364815158484</c:v>
                </c:pt>
                <c:pt idx="1">
                  <c:v>0</c:v>
                </c:pt>
                <c:pt idx="2">
                  <c:v>7.4820809997860893</c:v>
                </c:pt>
                <c:pt idx="3">
                  <c:v>7.4390073733470254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Montagu Elective Surgical Hub (-)</c:v>
                </c:pt>
                <c:pt idx="2">
                  <c:v>Bassetlaw Hospital (88)</c:v>
                </c:pt>
                <c:pt idx="3">
                  <c:v>Doncaster Royal Infirmary (274)</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Montagu Elective Surgical Hub (-)</c:v>
                </c:pt>
                <c:pt idx="2">
                  <c:v>Bassetlaw Hospital (88)</c:v>
                </c:pt>
                <c:pt idx="3">
                  <c:v>Doncaster Royal Infirmary (274)</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Montagu Elective Surgical Hub (-)</c:v>
                </c:pt>
                <c:pt idx="2">
                  <c:v>Bassetlaw Hospital (88)</c:v>
                </c:pt>
                <c:pt idx="3">
                  <c:v>Doncaster Royal Infirmary (274)</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2.4352635184841516</c:v>
                </c:pt>
                <c:pt idx="1">
                  <c:v>0</c:v>
                </c:pt>
                <c:pt idx="2">
                  <c:v>2.5179190002139107</c:v>
                </c:pt>
                <c:pt idx="3">
                  <c:v>2.5609926266529746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(213)</c:v>
                </c:pt>
                <c:pt idx="1">
                  <c:v>Montagu Elective Surgical Hub (-)</c:v>
                </c:pt>
                <c:pt idx="2">
                  <c:v>Bassetlaw Hospital (55)</c:v>
                </c:pt>
                <c:pt idx="3">
                  <c:v>Doncaster Royal Infirmary (139)</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(213)</c:v>
                </c:pt>
                <c:pt idx="1">
                  <c:v>Montagu Elective Surgical Hub (-)</c:v>
                </c:pt>
                <c:pt idx="2">
                  <c:v>Bassetlaw Hospital (55)</c:v>
                </c:pt>
                <c:pt idx="3">
                  <c:v>Doncaster Royal Infirmary (139)</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(213)</c:v>
                </c:pt>
                <c:pt idx="1">
                  <c:v>Montagu Elective Surgical Hub (-)</c:v>
                </c:pt>
                <c:pt idx="2">
                  <c:v>Bassetlaw Hospital (55)</c:v>
                </c:pt>
                <c:pt idx="3">
                  <c:v>Doncaster Royal Infirmary (139)</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(213)</c:v>
                </c:pt>
                <c:pt idx="1">
                  <c:v>Montagu Elective Surgical Hub (-)</c:v>
                </c:pt>
                <c:pt idx="2">
                  <c:v>Bassetlaw Hospital (55)</c:v>
                </c:pt>
                <c:pt idx="3">
                  <c:v>Doncaster Royal Infirmary (139)</c:v>
                </c:pt>
                <c:pt idx="4">
                  <c:v>Montagu Hospital (-)</c:v>
                </c:pt>
              </c:strCache>
            </c:strRef>
          </c:cat>
          <c:val>
            <c:numRef>
              <c:f>Sheet1!$G$2:$G$6</c:f>
              <c:numCache>
                <c:formatCode>0.0;;</c:formatCode>
                <c:ptCount val="5"/>
                <c:pt idx="0">
                  <c:v>8.2226865875110846</c:v>
                </c:pt>
                <c:pt idx="1">
                  <c:v>0</c:v>
                </c:pt>
                <c:pt idx="2">
                  <c:v>8.1173643267898132</c:v>
                </c:pt>
                <c:pt idx="3">
                  <c:v>8.1177195964930675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(213)</c:v>
                </c:pt>
                <c:pt idx="1">
                  <c:v>Montagu Elective Surgical Hub (-)</c:v>
                </c:pt>
                <c:pt idx="2">
                  <c:v>Bassetlaw Hospital (55)</c:v>
                </c:pt>
                <c:pt idx="3">
                  <c:v>Doncaster Royal Infirmary (139)</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(213)</c:v>
                </c:pt>
                <c:pt idx="1">
                  <c:v>Montagu Elective Surgical Hub (-)</c:v>
                </c:pt>
                <c:pt idx="2">
                  <c:v>Bassetlaw Hospital (55)</c:v>
                </c:pt>
                <c:pt idx="3">
                  <c:v>Doncaster Royal Infirmary (139)</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(213)</c:v>
                </c:pt>
                <c:pt idx="1">
                  <c:v>Montagu Elective Surgical Hub (-)</c:v>
                </c:pt>
                <c:pt idx="2">
                  <c:v>Bassetlaw Hospital (55)</c:v>
                </c:pt>
                <c:pt idx="3">
                  <c:v>Doncaster Royal Infirmary (139)</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1.7773134124889154</c:v>
                </c:pt>
                <c:pt idx="1">
                  <c:v>0</c:v>
                </c:pt>
                <c:pt idx="2">
                  <c:v>1.8826356732101868</c:v>
                </c:pt>
                <c:pt idx="3">
                  <c:v>1.8822804035069325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(244)</c:v>
                </c:pt>
                <c:pt idx="1">
                  <c:v>Montagu Elective Surgical Hub (-)</c:v>
                </c:pt>
                <c:pt idx="2">
                  <c:v>Bassetlaw Hospital (63)</c:v>
                </c:pt>
                <c:pt idx="3">
                  <c:v>Doncaster Royal Infirmary (166)</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(244)</c:v>
                </c:pt>
                <c:pt idx="1">
                  <c:v>Montagu Elective Surgical Hub (-)</c:v>
                </c:pt>
                <c:pt idx="2">
                  <c:v>Bassetlaw Hospital (63)</c:v>
                </c:pt>
                <c:pt idx="3">
                  <c:v>Doncaster Royal Infirmary (166)</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(244)</c:v>
                </c:pt>
                <c:pt idx="1">
                  <c:v>Montagu Elective Surgical Hub (-)</c:v>
                </c:pt>
                <c:pt idx="2">
                  <c:v>Bassetlaw Hospital (63)</c:v>
                </c:pt>
                <c:pt idx="3">
                  <c:v>Doncaster Royal Infirmary (166)</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(244)</c:v>
                </c:pt>
                <c:pt idx="1">
                  <c:v>Montagu Elective Surgical Hub (-)</c:v>
                </c:pt>
                <c:pt idx="2">
                  <c:v>Bassetlaw Hospital (63)</c:v>
                </c:pt>
                <c:pt idx="3">
                  <c:v>Doncaster Royal Infirmary (166)</c:v>
                </c:pt>
                <c:pt idx="4">
                  <c:v>Montagu Hospital (-)</c:v>
                </c:pt>
              </c:strCache>
            </c:strRef>
          </c:cat>
          <c:val>
            <c:numRef>
              <c:f>Sheet1!$G$2:$G$6</c:f>
              <c:numCache>
                <c:formatCode>0.0;;</c:formatCode>
                <c:ptCount val="5"/>
                <c:pt idx="0">
                  <c:v>6.4637494812797849</c:v>
                </c:pt>
                <c:pt idx="1">
                  <c:v>0</c:v>
                </c:pt>
                <c:pt idx="2">
                  <c:v>6.2259085610162783</c:v>
                </c:pt>
                <c:pt idx="3">
                  <c:v>6.3626451389662684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(244)</c:v>
                </c:pt>
                <c:pt idx="1">
                  <c:v>Montagu Elective Surgical Hub (-)</c:v>
                </c:pt>
                <c:pt idx="2">
                  <c:v>Bassetlaw Hospital (63)</c:v>
                </c:pt>
                <c:pt idx="3">
                  <c:v>Doncaster Royal Infirmary (166)</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(244)</c:v>
                </c:pt>
                <c:pt idx="1">
                  <c:v>Montagu Elective Surgical Hub (-)</c:v>
                </c:pt>
                <c:pt idx="2">
                  <c:v>Bassetlaw Hospital (63)</c:v>
                </c:pt>
                <c:pt idx="3">
                  <c:v>Doncaster Royal Infirmary (166)</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(244)</c:v>
                </c:pt>
                <c:pt idx="1">
                  <c:v>Montagu Elective Surgical Hub (-)</c:v>
                </c:pt>
                <c:pt idx="2">
                  <c:v>Bassetlaw Hospital (63)</c:v>
                </c:pt>
                <c:pt idx="3">
                  <c:v>Doncaster Royal Infirmary (166)</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3.5362505187202151</c:v>
                </c:pt>
                <c:pt idx="1">
                  <c:v>0</c:v>
                </c:pt>
                <c:pt idx="2">
                  <c:v>3.7740914389837217</c:v>
                </c:pt>
                <c:pt idx="3">
                  <c:v>3.6373548610337316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Montagu Elective Surgical Hub (-)</c:v>
                </c:pt>
                <c:pt idx="2">
                  <c:v>Bassetlaw Hospital (92)</c:v>
                </c:pt>
                <c:pt idx="3">
                  <c:v>Doncaster Royal Infirmary (298)</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Montagu Elective Surgical Hub (-)</c:v>
                </c:pt>
                <c:pt idx="2">
                  <c:v>Bassetlaw Hospital (92)</c:v>
                </c:pt>
                <c:pt idx="3">
                  <c:v>Doncaster Royal Infirmary (298)</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Montagu Elective Surgical Hub (-)</c:v>
                </c:pt>
                <c:pt idx="2">
                  <c:v>Bassetlaw Hospital (92)</c:v>
                </c:pt>
                <c:pt idx="3">
                  <c:v>Doncaster Royal Infirmary (298)</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Montagu Elective Surgical Hub (-)</c:v>
                </c:pt>
                <c:pt idx="2">
                  <c:v>Bassetlaw Hospital (92)</c:v>
                </c:pt>
                <c:pt idx="3">
                  <c:v>Doncaster Royal Infirmary (298)</c:v>
                </c:pt>
                <c:pt idx="4">
                  <c:v>Montagu Hospital (-)</c:v>
                </c:pt>
              </c:strCache>
            </c:strRef>
          </c:cat>
          <c:val>
            <c:numRef>
              <c:f>Sheet1!$G$2:$G$6</c:f>
              <c:numCache>
                <c:formatCode>0.0;;</c:formatCode>
                <c:ptCount val="5"/>
                <c:pt idx="0">
                  <c:v>9.1653962817765287</c:v>
                </c:pt>
                <c:pt idx="1">
                  <c:v>0</c:v>
                </c:pt>
                <c:pt idx="2">
                  <c:v>0</c:v>
                </c:pt>
                <c:pt idx="3">
                  <c:v>9.0534179805639976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Montagu Elective Surgical Hub (-)</c:v>
                </c:pt>
                <c:pt idx="2">
                  <c:v>Bassetlaw Hospital (92)</c:v>
                </c:pt>
                <c:pt idx="3">
                  <c:v>Doncaster Royal Infirmary (298)</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Montagu Elective Surgical Hub (-)</c:v>
                </c:pt>
                <c:pt idx="2">
                  <c:v>Bassetlaw Hospital (92)</c:v>
                </c:pt>
                <c:pt idx="3">
                  <c:v>Doncaster Royal Infirmary (298)</c:v>
                </c:pt>
                <c:pt idx="4">
                  <c:v>Montagu Hospital (-)</c:v>
                </c:pt>
              </c:strCache>
            </c:strRef>
          </c:cat>
          <c:val>
            <c:numRef>
              <c:f>Sheet1!$I$2:$I$6</c:f>
              <c:numCache>
                <c:formatCode>0.0;;</c:formatCode>
                <c:ptCount val="5"/>
                <c:pt idx="0">
                  <c:v>0</c:v>
                </c:pt>
                <c:pt idx="1">
                  <c:v>0</c:v>
                </c:pt>
                <c:pt idx="2">
                  <c:v>9.5345596684305285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Montagu Elective Surgical Hub (-)</c:v>
                </c:pt>
                <c:pt idx="2">
                  <c:v>Bassetlaw Hospital (92)</c:v>
                </c:pt>
                <c:pt idx="3">
                  <c:v>Doncaster Royal Infirmary (298)</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0.83460371822347135</c:v>
                </c:pt>
                <c:pt idx="1">
                  <c:v>0</c:v>
                </c:pt>
                <c:pt idx="2">
                  <c:v>0.46544033156947151</c:v>
                </c:pt>
                <c:pt idx="3">
                  <c:v>0.9465820194360024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Montagu Elective Surgical Hub (-)</c:v>
                </c:pt>
                <c:pt idx="2">
                  <c:v>Bassetlaw Hospital (89)</c:v>
                </c:pt>
                <c:pt idx="3">
                  <c:v>Doncaster Royal Infirmary (291)</c:v>
                </c:pt>
                <c:pt idx="4">
                  <c:v>Montagu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Montagu Elective Surgical Hub (-)</c:v>
                </c:pt>
                <c:pt idx="2">
                  <c:v>Bassetlaw Hospital (89)</c:v>
                </c:pt>
                <c:pt idx="3">
                  <c:v>Doncaster Royal Infirmary (291)</c:v>
                </c:pt>
                <c:pt idx="4">
                  <c:v>Montagu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Montagu Elective Surgical Hub (-)</c:v>
                </c:pt>
                <c:pt idx="2">
                  <c:v>Bassetlaw Hospital (89)</c:v>
                </c:pt>
                <c:pt idx="3">
                  <c:v>Doncaster Royal Infirmary (291)</c:v>
                </c:pt>
                <c:pt idx="4">
                  <c:v>Montagu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Montagu Elective Surgical Hub (-)</c:v>
                </c:pt>
                <c:pt idx="2">
                  <c:v>Bassetlaw Hospital (89)</c:v>
                </c:pt>
                <c:pt idx="3">
                  <c:v>Doncaster Royal Infirmary (291)</c:v>
                </c:pt>
                <c:pt idx="4">
                  <c:v>Montagu Hospital (-)</c:v>
                </c:pt>
              </c:strCache>
            </c:strRef>
          </c:cat>
          <c:val>
            <c:numRef>
              <c:f>Sheet1!$G$2:$G$6</c:f>
              <c:numCache>
                <c:formatCode>0.0;;</c:formatCode>
                <c:ptCount val="5"/>
                <c:pt idx="0">
                  <c:v>9.3133485837243821</c:v>
                </c:pt>
                <c:pt idx="1">
                  <c:v>0</c:v>
                </c:pt>
                <c:pt idx="2">
                  <c:v>9.5060156664907858</c:v>
                </c:pt>
                <c:pt idx="3">
                  <c:v>9.2302866267428172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Montagu Elective Surgical Hub (-)</c:v>
                </c:pt>
                <c:pt idx="2">
                  <c:v>Bassetlaw Hospital (89)</c:v>
                </c:pt>
                <c:pt idx="3">
                  <c:v>Doncaster Royal Infirmary (291)</c:v>
                </c:pt>
                <c:pt idx="4">
                  <c:v>Montagu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Montagu Elective Surgical Hub (-)</c:v>
                </c:pt>
                <c:pt idx="2">
                  <c:v>Bassetlaw Hospital (89)</c:v>
                </c:pt>
                <c:pt idx="3">
                  <c:v>Doncaster Royal Infirmary (291)</c:v>
                </c:pt>
                <c:pt idx="4">
                  <c:v>Montagu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(410)</c:v>
                </c:pt>
                <c:pt idx="1">
                  <c:v>Montagu Elective Surgical Hub (-)</c:v>
                </c:pt>
                <c:pt idx="2">
                  <c:v>Bassetlaw Hospital (89)</c:v>
                </c:pt>
                <c:pt idx="3">
                  <c:v>Doncaster Royal Infirmary (291)</c:v>
                </c:pt>
                <c:pt idx="4">
                  <c:v>Montagu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0.68665141627561788</c:v>
                </c:pt>
                <c:pt idx="1">
                  <c:v>0</c:v>
                </c:pt>
                <c:pt idx="2">
                  <c:v>0.49398433350921422</c:v>
                </c:pt>
                <c:pt idx="3">
                  <c:v>0.76971337325718281</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(92)</c:v>
                </c:pt>
                <c:pt idx="3">
                  <c:v>Doncaster Royal Infirmary (296)</c:v>
                </c:pt>
                <c:pt idx="4">
                  <c:v>Montagu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(92)</c:v>
                </c:pt>
                <c:pt idx="3">
                  <c:v>Doncaster Royal Infirmary (296)</c:v>
                </c:pt>
                <c:pt idx="4">
                  <c:v>Montagu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(92)</c:v>
                </c:pt>
                <c:pt idx="3">
                  <c:v>Doncaster Royal Infirmary (296)</c:v>
                </c:pt>
                <c:pt idx="4">
                  <c:v>Montagu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(92)</c:v>
                </c:pt>
                <c:pt idx="3">
                  <c:v>Doncaster Royal Infirmary (296)</c:v>
                </c:pt>
                <c:pt idx="4">
                  <c:v>Montagu Hospital (-)</c:v>
                </c:pt>
              </c:strCache>
            </c:strRef>
          </c:cat>
          <c:val>
            <c:numRef>
              <c:f>Sheet1!$G$2:$G$6</c:f>
              <c:numCache>
                <c:formatCode>0.0;;</c:formatCode>
                <c:ptCount val="5"/>
                <c:pt idx="0">
                  <c:v>8.3926979291642549</c:v>
                </c:pt>
                <c:pt idx="1">
                  <c:v>0</c:v>
                </c:pt>
                <c:pt idx="2">
                  <c:v>8.5486335153212245</c:v>
                </c:pt>
                <c:pt idx="3">
                  <c:v>8.3135839264102938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(92)</c:v>
                </c:pt>
                <c:pt idx="3">
                  <c:v>Doncaster Royal Infirmary (296)</c:v>
                </c:pt>
                <c:pt idx="4">
                  <c:v>Montagu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(92)</c:v>
                </c:pt>
                <c:pt idx="3">
                  <c:v>Doncaster Royal Infirmary (296)</c:v>
                </c:pt>
                <c:pt idx="4">
                  <c:v>Montagu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Montagu Elective Surgical Hub (-)</c:v>
                </c:pt>
                <c:pt idx="2">
                  <c:v>Bassetlaw Hospital (92)</c:v>
                </c:pt>
                <c:pt idx="3">
                  <c:v>Doncaster Royal Infirmary (296)</c:v>
                </c:pt>
                <c:pt idx="4">
                  <c:v>Montagu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1.6073020708357451</c:v>
                </c:pt>
                <c:pt idx="1">
                  <c:v>0</c:v>
                </c:pt>
                <c:pt idx="2">
                  <c:v>1.4513664846787755</c:v>
                </c:pt>
                <c:pt idx="3">
                  <c:v>1.6864160735897062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6.5409959768975998</c:v>
                </c:pt>
                <c:pt idx="1">
                  <c:v>6.0833375851906624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7.656545956663539</c:v>
                </c:pt>
                <c:pt idx="1">
                  <c:v>6.7542983551907474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7.3466060079436142</c:v>
                </c:pt>
                <c:pt idx="1">
                  <c:v>7.1577273640003547</c:v>
                </c:pt>
                <c:pt idx="2">
                  <c:v>6.4361910954865316</c:v>
                </c:pt>
                <c:pt idx="3">
                  <c:v>6.5100738342459934</c:v>
                </c:pt>
                <c:pt idx="4">
                  <c:v>6.8703722826881632</c:v>
                </c:pt>
                <c:pt idx="5">
                  <c:v>6.7193012204239144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6.9012525043784274</c:v>
                </c:pt>
                <c:pt idx="1">
                  <c:v>7.1050074063385313</c:v>
                </c:pt>
                <c:pt idx="2">
                  <c:v>6.8695497285826264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8.3863050484993131</c:v>
                </c:pt>
                <c:pt idx="1">
                  <c:v>8.4739503447057967</c:v>
                </c:pt>
                <c:pt idx="2">
                  <c:v>8.230250874678898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8.393123312481114</c:v>
                </c:pt>
                <c:pt idx="1">
                  <c:v>8.6723403523553717</c:v>
                </c:pt>
                <c:pt idx="2">
                  <c:v>8.2049070301552902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8.8698095977273539</c:v>
                </c:pt>
                <c:pt idx="1">
                  <c:v>8.908203256554394</c:v>
                </c:pt>
                <c:pt idx="2">
                  <c:v>9.0242406891067866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3.826159595101466</c:v>
                </c:pt>
                <c:pt idx="1">
                  <c:v>3.9416310841214082</c:v>
                </c:pt>
                <c:pt idx="2">
                  <c:v>3.6559507599440328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9.2858545189855466</c:v>
                </c:pt>
                <c:pt idx="1">
                  <c:v>9.0655794480197933</c:v>
                </c:pt>
                <c:pt idx="2">
                  <c:v>9.0951721822558653</c:v>
                </c:pt>
                <c:pt idx="3">
                  <c:v>9.1634310982658569</c:v>
                </c:pt>
                <c:pt idx="4">
                  <c:v>9.0279902706907915</c:v>
                </c:pt>
                <c:pt idx="5">
                  <c:v>9.1906055328101246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8.3941808560039668</c:v>
                </c:pt>
                <c:pt idx="1">
                  <c:v>8.1185219530716193</c:v>
                </c:pt>
                <c:pt idx="2">
                  <c:v>8.1926602508707038</c:v>
                </c:pt>
                <c:pt idx="3">
                  <c:v>8.0727576564280881</c:v>
                </c:pt>
                <c:pt idx="4">
                  <c:v>8.4203050969617976</c:v>
                </c:pt>
                <c:pt idx="5">
                  <c:v>8.4459790409165336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8.5166864842681314</c:v>
                </c:pt>
                <c:pt idx="1">
                  <c:v>7.8373742439832306</c:v>
                </c:pt>
                <c:pt idx="2">
                  <c:v>7.6020537623244104</c:v>
                </c:pt>
                <c:pt idx="3">
                  <c:v>8.0765719262840321</c:v>
                </c:pt>
                <c:pt idx="4">
                  <c:v>7.4458913103500537</c:v>
                </c:pt>
                <c:pt idx="5">
                  <c:v>8.173993522994218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8.0138343627456869</c:v>
                </c:pt>
                <c:pt idx="1">
                  <c:v>8.2545175470837844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6.5266968182317218</c:v>
                </c:pt>
                <c:pt idx="1">
                  <c:v>6.4777582842190462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9.5073513031379644</c:v>
                </c:pt>
                <c:pt idx="1">
                  <c:v>9.555706256034096</c:v>
                </c:pt>
                <c:pt idx="2">
                  <c:v>9.5854599192422167</c:v>
                </c:pt>
                <c:pt idx="3">
                  <c:v>9.5931384670106006</c:v>
                </c:pt>
                <c:pt idx="4">
                  <c:v>9.4772622297925384</c:v>
                </c:pt>
                <c:pt idx="5">
                  <c:v>9.4054865073753504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8.7576572081496913</c:v>
                </c:pt>
                <c:pt idx="1">
                  <c:v>8.555812684281614</c:v>
                </c:pt>
                <c:pt idx="2">
                  <c:v>8.3292091546276517</c:v>
                </c:pt>
                <c:pt idx="3">
                  <c:v>8.8229702246087296</c:v>
                </c:pt>
                <c:pt idx="4">
                  <c:v>8.6573333526243648</c:v>
                </c:pt>
                <c:pt idx="5">
                  <c:v>8.5368054430758527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9.2488244136828577</c:v>
                </c:pt>
                <c:pt idx="1">
                  <c:v>9.0530616460107751</c:v>
                </c:pt>
                <c:pt idx="2">
                  <c:v>8.9101427457549622</c:v>
                </c:pt>
                <c:pt idx="3">
                  <c:v>9.1621997278080194</c:v>
                </c:pt>
                <c:pt idx="4">
                  <c:v>8.9401744345845522</c:v>
                </c:pt>
                <c:pt idx="5">
                  <c:v>9.0515829763019937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8.5392159353356369</c:v>
                </c:pt>
                <c:pt idx="1">
                  <c:v>8.4461853734926251</c:v>
                </c:pt>
                <c:pt idx="2">
                  <c:v>8.2573732064369061</c:v>
                </c:pt>
                <c:pt idx="3">
                  <c:v>8.8855098762036437</c:v>
                </c:pt>
                <c:pt idx="4">
                  <c:v>8.6596466916383381</c:v>
                </c:pt>
                <c:pt idx="5">
                  <c:v>8.6823411618179058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9.0455588148437922</c:v>
                </c:pt>
                <c:pt idx="1">
                  <c:v>8.7549595414154702</c:v>
                </c:pt>
                <c:pt idx="2">
                  <c:v>8.7701686643561025</c:v>
                </c:pt>
                <c:pt idx="3">
                  <c:v>8.9376033213983153</c:v>
                </c:pt>
                <c:pt idx="4">
                  <c:v>8.799227581621599</c:v>
                </c:pt>
                <c:pt idx="5">
                  <c:v>8.8489107258710735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9.166517757165094</c:v>
                </c:pt>
                <c:pt idx="1">
                  <c:v>8.9031761355366825</c:v>
                </c:pt>
                <c:pt idx="2">
                  <c:v>8.9192029138094888</c:v>
                </c:pt>
                <c:pt idx="3">
                  <c:v>9.1815030477530737</c:v>
                </c:pt>
                <c:pt idx="4">
                  <c:v>9.0010561988073121</c:v>
                </c:pt>
                <c:pt idx="5">
                  <c:v>9.1702695034700188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8.902875901381714</c:v>
                </c:pt>
                <c:pt idx="1">
                  <c:v>8.4970700064095084</c:v>
                </c:pt>
                <c:pt idx="2">
                  <c:v>8.6034953591609078</c:v>
                </c:pt>
                <c:pt idx="3">
                  <c:v>8.8885918970865117</c:v>
                </c:pt>
                <c:pt idx="4">
                  <c:v>9.0298444219257821</c:v>
                </c:pt>
                <c:pt idx="5">
                  <c:v>8.8892253545705984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7.6615109555033536</c:v>
                </c:pt>
                <c:pt idx="1">
                  <c:v>7.2291125165717576</c:v>
                </c:pt>
                <c:pt idx="2">
                  <c:v>6.9683476385759544</c:v>
                </c:pt>
                <c:pt idx="3">
                  <c:v>7.5923566022179916</c:v>
                </c:pt>
                <c:pt idx="4">
                  <c:v>7.8925238576018124</c:v>
                </c:pt>
                <c:pt idx="5">
                  <c:v>7.573471041505945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8.3435024612981259</c:v>
                </c:pt>
                <c:pt idx="1">
                  <c:v>8.0166316362982872</c:v>
                </c:pt>
                <c:pt idx="2">
                  <c:v>7.6050195317681197</c:v>
                </c:pt>
                <c:pt idx="3">
                  <c:v>7.6880641657008253</c:v>
                </c:pt>
                <c:pt idx="4">
                  <c:v>7.7656897197210446</c:v>
                </c:pt>
                <c:pt idx="5">
                  <c:v>7.8469462997797814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7.2373046880925607</c:v>
                </c:pt>
                <c:pt idx="1">
                  <c:v>6.9354011044001904</c:v>
                </c:pt>
                <c:pt idx="2">
                  <c:v>6.927559005099134</c:v>
                </c:pt>
                <c:pt idx="3">
                  <c:v>7.1406577881941482</c:v>
                </c:pt>
                <c:pt idx="4">
                  <c:v>7.1459115377492868</c:v>
                </c:pt>
                <c:pt idx="5">
                  <c:v>7.0819319944191239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8.7563069886707439</c:v>
                </c:pt>
                <c:pt idx="1">
                  <c:v>8.7401213395896686</c:v>
                </c:pt>
                <c:pt idx="2">
                  <c:v>8.8227670048582123</c:v>
                </c:pt>
                <c:pt idx="3">
                  <c:v>8.8882711977769748</c:v>
                </c:pt>
                <c:pt idx="4">
                  <c:v>8.6028007043642134</c:v>
                </c:pt>
                <c:pt idx="5">
                  <c:v>8.8011599555609656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7.9820805211337991</c:v>
                </c:pt>
                <c:pt idx="1">
                  <c:v>7.4988912333032607</c:v>
                </c:pt>
                <c:pt idx="2">
                  <c:v>7.7814833550943723</c:v>
                </c:pt>
                <c:pt idx="3">
                  <c:v>8.0645100772871405</c:v>
                </c:pt>
                <c:pt idx="4">
                  <c:v>7.9192881554220689</c:v>
                </c:pt>
                <c:pt idx="5">
                  <c:v>8.1269729801200317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9.4313428659182996</c:v>
                </c:pt>
                <c:pt idx="1">
                  <c:v>9.3914772906881741</c:v>
                </c:pt>
                <c:pt idx="2">
                  <c:v>9.4178978359225898</c:v>
                </c:pt>
                <c:pt idx="3">
                  <c:v>9.4842377229325159</c:v>
                </c:pt>
                <c:pt idx="4">
                  <c:v>9.4378680535394714</c:v>
                </c:pt>
                <c:pt idx="5">
                  <c:v>9.4882801388229741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9.1065176068619991</c:v>
                </c:pt>
                <c:pt idx="1">
                  <c:v>8.5763021517945006</c:v>
                </c:pt>
                <c:pt idx="2">
                  <c:v>8.6986112540681777</c:v>
                </c:pt>
                <c:pt idx="3">
                  <c:v>8.8466667665062175</c:v>
                </c:pt>
                <c:pt idx="4">
                  <c:v>8.8645885375955285</c:v>
                </c:pt>
                <c:pt idx="5">
                  <c:v>8.8096183390299814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8.2764018710889555</c:v>
                </c:pt>
                <c:pt idx="1">
                  <c:v>8.178206992709546</c:v>
                </c:pt>
                <c:pt idx="2">
                  <c:v>8.104115986523567</c:v>
                </c:pt>
                <c:pt idx="3">
                  <c:v>8.4076060798396313</c:v>
                </c:pt>
                <c:pt idx="4">
                  <c:v>8.6689910600823143</c:v>
                </c:pt>
                <c:pt idx="5">
                  <c:v>8.4715565270983806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7.3871044169546858</c:v>
                </c:pt>
                <c:pt idx="1">
                  <c:v>6.6136393440587531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7.2660643510864116</c:v>
                </c:pt>
                <c:pt idx="1">
                  <c:v>6.8958267637430373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7.1653447944805393</c:v>
                </c:pt>
                <c:pt idx="1">
                  <c:v>7.0695747290993456</c:v>
                </c:pt>
                <c:pt idx="2">
                  <c:v>7.2990075722840713</c:v>
                </c:pt>
                <c:pt idx="3">
                  <c:v>6.8865542354379237</c:v>
                </c:pt>
                <c:pt idx="4">
                  <c:v>6.7146432697088869</c:v>
                </c:pt>
                <c:pt idx="5">
                  <c:v>6.7729349320993197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8.5227101907600833</c:v>
                </c:pt>
                <c:pt idx="1">
                  <c:v>8.2241595687911442</c:v>
                </c:pt>
                <c:pt idx="2">
                  <c:v>8.5198525534374294</c:v>
                </c:pt>
                <c:pt idx="3">
                  <c:v>8.8849445623662664</c:v>
                </c:pt>
                <c:pt idx="4">
                  <c:v>8.3512690028877525</c:v>
                </c:pt>
                <c:pt idx="5">
                  <c:v>8.7929639682711169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7.3125149321454712</c:v>
                </c:pt>
                <c:pt idx="1">
                  <c:v>7.1045117486992453</c:v>
                </c:pt>
                <c:pt idx="2">
                  <c:v>7.1729842385377376</c:v>
                </c:pt>
                <c:pt idx="3">
                  <c:v>6.8721515843907568</c:v>
                </c:pt>
                <c:pt idx="4">
                  <c:v>6.9089717519611584</c:v>
                </c:pt>
                <c:pt idx="5">
                  <c:v>6.9990488089952363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7.1338355626578638</c:v>
                </c:pt>
                <c:pt idx="1">
                  <c:v>7.7825434390925841</c:v>
                </c:pt>
                <c:pt idx="2">
                  <c:v>7.6732886364412103</c:v>
                </c:pt>
                <c:pt idx="3">
                  <c:v>7.7309430690370853</c:v>
                </c:pt>
                <c:pt idx="4">
                  <c:v>7.5739973246425398</c:v>
                </c:pt>
                <c:pt idx="5">
                  <c:v>7.9305253061266292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9.1343792972006348</c:v>
                </c:pt>
                <c:pt idx="1">
                  <c:v>8.8252867669257302</c:v>
                </c:pt>
                <c:pt idx="2">
                  <c:v>9.0094490774962352</c:v>
                </c:pt>
                <c:pt idx="3">
                  <c:v>9.1644062556015644</c:v>
                </c:pt>
                <c:pt idx="4">
                  <c:v>8.9097901323225717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5.1555811521525552</c:v>
                </c:pt>
                <c:pt idx="1">
                  <c:v>4.4374010217248676</c:v>
                </c:pt>
                <c:pt idx="2">
                  <c:v>3.9496595796765019</c:v>
                </c:pt>
                <c:pt idx="3">
                  <c:v>4.0951136765856706</c:v>
                </c:pt>
                <c:pt idx="4">
                  <c:v>4.2800848800654396</c:v>
                </c:pt>
                <c:pt idx="5">
                  <c:v>4.171504033337035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6.912983371346896</c:v>
                </c:pt>
                <c:pt idx="1">
                  <c:v>6.8717516971082766</c:v>
                </c:pt>
                <c:pt idx="2">
                  <c:v>6.7116145668826288</c:v>
                </c:pt>
                <c:pt idx="3">
                  <c:v>6.6860277205049563</c:v>
                </c:pt>
                <c:pt idx="4">
                  <c:v>6.7594467733387731</c:v>
                </c:pt>
                <c:pt idx="5">
                  <c:v>6.7182694113139947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7.9330675029355184</c:v>
                </c:pt>
                <c:pt idx="1">
                  <c:v>7.314025629146693</c:v>
                </c:pt>
                <c:pt idx="2">
                  <c:v>7.5546843086485884</c:v>
                </c:pt>
                <c:pt idx="3">
                  <c:v>7.2762809784720117</c:v>
                </c:pt>
                <c:pt idx="4">
                  <c:v>7.4749960468176608</c:v>
                </c:pt>
                <c:pt idx="5">
                  <c:v>7.5647364815158484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8.8576252604114831</c:v>
                </c:pt>
                <c:pt idx="1">
                  <c:v>7.9340372892331494</c:v>
                </c:pt>
                <c:pt idx="2">
                  <c:v>8.1323468345320205</c:v>
                </c:pt>
                <c:pt idx="3">
                  <c:v>8.1238638305360027</c:v>
                </c:pt>
                <c:pt idx="4">
                  <c:v>7.6418635953372247</c:v>
                </c:pt>
                <c:pt idx="5">
                  <c:v>8.2226865875110846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6.3358615235694851</c:v>
                </c:pt>
                <c:pt idx="1">
                  <c:v>6.4637494812797849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9.0730602306733026</c:v>
                </c:pt>
                <c:pt idx="1">
                  <c:v>9.1616976767238807</c:v>
                </c:pt>
                <c:pt idx="2">
                  <c:v>9.1653962817765287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9.1743846311083495</c:v>
                </c:pt>
                <c:pt idx="1">
                  <c:v>9.0315311190169947</c:v>
                </c:pt>
                <c:pt idx="2">
                  <c:v>9.0725402691041293</c:v>
                </c:pt>
                <c:pt idx="3">
                  <c:v>9.1213023224262404</c:v>
                </c:pt>
                <c:pt idx="4">
                  <c:v>9.12972902732057</c:v>
                </c:pt>
                <c:pt idx="5">
                  <c:v>9.3133485837243821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8.3880540389303846</c:v>
                </c:pt>
                <c:pt idx="1">
                  <c:v>7.9429629589150013</c:v>
                </c:pt>
                <c:pt idx="2">
                  <c:v>8.1160792193421472</c:v>
                </c:pt>
                <c:pt idx="3">
                  <c:v>8.2132332513263382</c:v>
                </c:pt>
                <c:pt idx="4">
                  <c:v>8.2974382983680925</c:v>
                </c:pt>
                <c:pt idx="5">
                  <c:v>8.3926979291642549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77214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RP5 | Doncaster and Bassetlaw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77214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RP5 | Doncaster and Bassetlaw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RP5 | Doncaster and Bassetlaw Teaching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Doncaster and Bassetlaw Teaching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04495702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99889813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425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18318153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8476234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37575421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16633100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367514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93469579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76262457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506977507"/>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q24. Did you feel able to talk to members of hospital staff about your worries and fears?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98840566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Doncaster and Bassetlaw Teaching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Doncaster and Bassetlaw Teaching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425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discussing with patient whether they would need any additional equipment in their home after leaving</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Talking about worries and fears:</a:t>
            </a:r>
            <a:r>
              <a:rPr lang="en-GB" sz="1250">
                <a:solidFill>
                  <a:prstClr val="black"/>
                </a:solidFill>
                <a:latin typeface="Arial"/>
              </a:rPr>
              <a:t> </a:t>
            </a:r>
            <a:r>
              <a:rPr lang="en-GB" sz="1250" b="0">
                <a:solidFill>
                  <a:prstClr val="black"/>
                </a:solidFill>
                <a:latin typeface="Arial"/>
              </a:rPr>
              <a:t>Patients feeling able to talk to staff about their worries and fears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463560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302286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67510723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7758934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99528816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61366415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54567912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5313233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4930140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526174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65818685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089030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22915589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302708272"/>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97629751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09098200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50848537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75350792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2169993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8430636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0956524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019332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98780216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1927286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714092672"/>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85037017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18498559"/>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8401350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83228242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6596508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3313621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032329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22635825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8288996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80574192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30522079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17154518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6192082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725649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081963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14331774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5778321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49195384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72462440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6595637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72805842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5086278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6378292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907402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516350712"/>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1109786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793857534"/>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65904294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11315210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86055626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2167570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94287309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42736039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6997746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74948248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3828680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322854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4493358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2185355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37752522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52197575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99071170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99910543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2748791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36976552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7403939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71081027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3311103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306893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2348165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5319235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08001604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35534222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66020508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6127845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5112734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79821034"/>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0703514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1406362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885290809"/>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89725732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9483492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52177672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55484877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40395661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45456172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9520035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79285880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0494588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36209396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056566608"/>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8596536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03930414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2428909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984907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52544008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6699112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423306918"/>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4184977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0150130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654630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25383662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5965246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80016426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0197430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1299023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8348091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664098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34554392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78325233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7497726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6426795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1653614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7149902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83910954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39996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4568868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1836774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6951113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1157568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731587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6669168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0712060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5290081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2713526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5198992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3684810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5344561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4168184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2469060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8089326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6556396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1769318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6581986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3669067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9061185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6813269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6637643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1994024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574470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3266446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8755598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3945902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9709579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7666384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9950954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016869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1291124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5594805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6960951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131899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3055661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7304282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9846091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593580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71843219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7840320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3926178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8742005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119610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5849368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7171282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8610513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41331336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75453942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09684434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1822553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4185788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8217770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7143268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24369243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01213494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4167846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22892371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6048944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25219776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3128757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9012785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7515842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14943689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3213739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8705256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8147628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8691443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93129950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65929035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40824272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44480242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6327548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5106902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411581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6950358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686964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4404475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813207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284849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265618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450632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420227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6763095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972179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4311422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358524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7496554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211562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689036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395205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2537573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35754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22745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925561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072018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729519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762245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965923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0855146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967952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55314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7803904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78141599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65974760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11882210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463877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419482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18901277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7510367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581197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539802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000139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11104456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680002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34975785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306390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253595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546702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1976445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459548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698088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079051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1113760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3770943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09556213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867110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1269051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9037715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5159761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726029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506089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659281774"/>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16306</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Doncaster and Bassetlaw Teaching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2026-09-03T09:43:13Z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